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8" r:id="rId8"/>
    <p:sldId id="265" r:id="rId9"/>
    <p:sldId id="267" r:id="rId10"/>
  </p:sldIdLst>
  <p:sldSz cx="18288000" cy="10287000"/>
  <p:notesSz cx="6858000" cy="9144000"/>
  <p:embeddedFontLst>
    <p:embeddedFont>
      <p:font typeface="Avenir LT Std Medium" panose="020B0604020202020204" charset="0"/>
      <p:regular r:id="rId11"/>
    </p:embeddedFont>
    <p:embeddedFont>
      <p:font typeface="Canva Sans" panose="020B0604020202020204" charset="0"/>
      <p:regular r:id="rId12"/>
    </p:embeddedFont>
    <p:embeddedFont>
      <p:font typeface="Cascadia Code SemiBold" panose="020B0609020000020004" pitchFamily="49" charset="0"/>
      <p:bold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Century Gothic Paneuropean" panose="020B0604020202020204" charset="0"/>
      <p:regular r:id="rId19"/>
    </p:embeddedFont>
    <p:embeddedFont>
      <p:font typeface="GE SS Two Light" panose="020B0604020202020204" charset="-78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SemiBold" panose="00000700000000000000" pitchFamily="2" charset="0"/>
      <p:bold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4B1"/>
    <a:srgbClr val="3E95B4"/>
    <a:srgbClr val="8EC495"/>
    <a:srgbClr val="CCFFCC"/>
    <a:srgbClr val="80B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384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image" Target="../media/image13.sv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microsoft.com/office/2007/relationships/hdphoto" Target="../media/hdphoto1.wdp"/><Relationship Id="rId5" Type="http://schemas.openxmlformats.org/officeDocument/2006/relationships/image" Target="../media/image19.sv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7913382" y="-1079727"/>
            <a:ext cx="12446453" cy="124464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2092" tIns="72092" rIns="72092" bIns="72092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35199" y="0"/>
            <a:ext cx="6985436" cy="7108554"/>
            <a:chOff x="0" y="0"/>
            <a:chExt cx="1839786" cy="18722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9786" cy="1872212"/>
            </a:xfrm>
            <a:custGeom>
              <a:avLst/>
              <a:gdLst/>
              <a:ahLst/>
              <a:cxnLst/>
              <a:rect l="l" t="t" r="r" b="b"/>
              <a:pathLst>
                <a:path w="1839786" h="1872212">
                  <a:moveTo>
                    <a:pt x="0" y="0"/>
                  </a:moveTo>
                  <a:lnTo>
                    <a:pt x="1839786" y="0"/>
                  </a:lnTo>
                  <a:lnTo>
                    <a:pt x="1839786" y="1872212"/>
                  </a:lnTo>
                  <a:lnTo>
                    <a:pt x="0" y="1872212"/>
                  </a:lnTo>
                  <a:close/>
                </a:path>
              </a:pathLst>
            </a:custGeom>
            <a:solidFill>
              <a:srgbClr val="CCE3E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839786" cy="1900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970803" y="311215"/>
            <a:ext cx="1605527" cy="1473071"/>
          </a:xfrm>
          <a:custGeom>
            <a:avLst/>
            <a:gdLst/>
            <a:ahLst/>
            <a:cxnLst/>
            <a:rect l="l" t="t" r="r" b="b"/>
            <a:pathLst>
              <a:path w="1605527" h="1473071">
                <a:moveTo>
                  <a:pt x="0" y="0"/>
                </a:moveTo>
                <a:lnTo>
                  <a:pt x="1605527" y="0"/>
                </a:lnTo>
                <a:lnTo>
                  <a:pt x="1605527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6522765" y="292165"/>
            <a:ext cx="1473071" cy="1473071"/>
          </a:xfrm>
          <a:custGeom>
            <a:avLst/>
            <a:gdLst/>
            <a:ahLst/>
            <a:cxnLst/>
            <a:rect l="l" t="t" r="r" b="b"/>
            <a:pathLst>
              <a:path w="1473071" h="1473071">
                <a:moveTo>
                  <a:pt x="0" y="0"/>
                </a:moveTo>
                <a:lnTo>
                  <a:pt x="1473070" y="0"/>
                </a:lnTo>
                <a:lnTo>
                  <a:pt x="1473070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5773566" y="8834430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8435374" y="7331621"/>
            <a:ext cx="6071332" cy="1166647"/>
            <a:chOff x="0" y="0"/>
            <a:chExt cx="8095109" cy="155553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38125"/>
              <a:ext cx="8095109" cy="1515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13"/>
                </a:lnSpc>
                <a:spcBef>
                  <a:spcPct val="0"/>
                </a:spcBef>
              </a:pPr>
              <a:r>
                <a:rPr lang="en-US" sz="6223" b="1">
                  <a:solidFill>
                    <a:srgbClr val="FAFAFA"/>
                  </a:solidFill>
                  <a:latin typeface="Avenir LT Std Medium"/>
                  <a:ea typeface="Avenir LT Std Medium"/>
                  <a:cs typeface="Avenir LT Std Medium"/>
                  <a:sym typeface="Avenir LT Std Medium"/>
                </a:rPr>
                <a:t>COMPETITIONS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946346" y="181906"/>
              <a:ext cx="653424" cy="65342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C49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3370" tIns="43370" rIns="43370" bIns="43370" rtlCol="0" anchor="ctr"/>
              <a:lstStyle/>
              <a:p>
                <a:pPr algn="ctr">
                  <a:lnSpc>
                    <a:spcPts val="3148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963814" y="900065"/>
              <a:ext cx="5131296" cy="655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3831"/>
                </a:lnSpc>
                <a:spcBef>
                  <a:spcPct val="0"/>
                </a:spcBef>
              </a:pPr>
              <a:r>
                <a:rPr lang="ar-EG" sz="2737" spc="-2">
                  <a:solidFill>
                    <a:srgbClr val="FFFFFF"/>
                  </a:solidFill>
                  <a:latin typeface="GE SS Two Light"/>
                  <a:ea typeface="GE SS Two Light"/>
                  <a:cs typeface="GE SS Two Light"/>
                  <a:sym typeface="GE SS Two Light"/>
                  <a:rtl/>
                </a:rPr>
                <a:t>مسابقات اليوم الهندسي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982196" y="2303789"/>
            <a:ext cx="2871304" cy="2871304"/>
          </a:xfrm>
          <a:custGeom>
            <a:avLst/>
            <a:gdLst/>
            <a:ahLst/>
            <a:cxnLst/>
            <a:rect l="l" t="t" r="r" b="b"/>
            <a:pathLst>
              <a:path w="2871304" h="2871304">
                <a:moveTo>
                  <a:pt x="0" y="0"/>
                </a:moveTo>
                <a:lnTo>
                  <a:pt x="2871304" y="0"/>
                </a:lnTo>
                <a:lnTo>
                  <a:pt x="2871304" y="2871304"/>
                </a:lnTo>
                <a:lnTo>
                  <a:pt x="0" y="287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2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6553200" y="5753100"/>
            <a:ext cx="9028318" cy="108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89"/>
              </a:lnSpc>
              <a:spcBef>
                <a:spcPct val="0"/>
              </a:spcBef>
            </a:pPr>
            <a:r>
              <a:rPr lang="en-US" sz="7200" spc="-6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GE SS Two Light"/>
                <a:rtl/>
              </a:rPr>
              <a:t>Aurora</a:t>
            </a:r>
            <a:endParaRPr lang="ar-EG" sz="7200" spc="-6" dirty="0">
              <a:solidFill>
                <a:srgbClr val="143B50"/>
              </a:solidFill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  <a:sym typeface="GE SS Two Light"/>
              <a:rtl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879105" y="8568222"/>
            <a:ext cx="3436840" cy="43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3249"/>
              </a:lnSpc>
              <a:spcBef>
                <a:spcPct val="0"/>
              </a:spcBef>
            </a:pPr>
            <a:r>
              <a:rPr lang="ar-EG" sz="2321" spc="-2">
                <a:solidFill>
                  <a:srgbClr val="FAFAFA"/>
                </a:solidFill>
                <a:latin typeface="GE SS Two Light"/>
                <a:ea typeface="GE SS Two Light"/>
                <a:cs typeface="GE SS Two Light"/>
                <a:sym typeface="GE SS Two Light"/>
                <a:rtl/>
              </a:rPr>
              <a:t>مسابقة الذكاء الاصطناعي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382356" y="2171700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6" y="0"/>
                </a:lnTo>
                <a:lnTo>
                  <a:pt x="2280816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biLevel thresh="2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2" name="Picture 21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F938D231-877D-489B-C93D-85BFF1DD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00" y="3025106"/>
            <a:ext cx="5314950" cy="5048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686808" y="5063783"/>
            <a:ext cx="206944" cy="633202"/>
            <a:chOff x="0" y="0"/>
            <a:chExt cx="54504" cy="1667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01667" y="5098987"/>
            <a:ext cx="3592990" cy="505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02156" y="5927324"/>
            <a:ext cx="5390939" cy="505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What’s next?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1667" y="6768298"/>
            <a:ext cx="4093684" cy="505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AI Applications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1667" y="5927324"/>
            <a:ext cx="4093684" cy="505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Our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02156" y="5086350"/>
            <a:ext cx="5390939" cy="505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Demo Showcase</a:t>
            </a:r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7686808" y="5892121"/>
            <a:ext cx="206944" cy="633202"/>
            <a:chOff x="0" y="0"/>
            <a:chExt cx="54504" cy="1667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2086319" y="5063783"/>
            <a:ext cx="206944" cy="633202"/>
            <a:chOff x="0" y="0"/>
            <a:chExt cx="54504" cy="1667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2086319" y="5898439"/>
            <a:ext cx="206944" cy="633202"/>
            <a:chOff x="0" y="0"/>
            <a:chExt cx="54504" cy="1667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2086319" y="6733095"/>
            <a:ext cx="206944" cy="633202"/>
            <a:chOff x="0" y="0"/>
            <a:chExt cx="54504" cy="1667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1625065" y="-7941128"/>
            <a:ext cx="12446453" cy="1244645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2092" tIns="72092" rIns="72092" bIns="72092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1177059" y="2101866"/>
            <a:ext cx="11550440" cy="145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64"/>
              </a:lnSpc>
              <a:spcBef>
                <a:spcPct val="0"/>
              </a:spcBef>
            </a:pPr>
            <a:r>
              <a:rPr lang="en-US" sz="8546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 Paneuropean Bold"/>
              </a:rPr>
              <a:t>OUTLINES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5773566" y="8834430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>
            <a:off x="14970803" y="311215"/>
            <a:ext cx="1605527" cy="1473071"/>
          </a:xfrm>
          <a:custGeom>
            <a:avLst/>
            <a:gdLst/>
            <a:ahLst/>
            <a:cxnLst/>
            <a:rect l="l" t="t" r="r" b="b"/>
            <a:pathLst>
              <a:path w="1605527" h="1473071">
                <a:moveTo>
                  <a:pt x="0" y="0"/>
                </a:moveTo>
                <a:lnTo>
                  <a:pt x="1605527" y="0"/>
                </a:lnTo>
                <a:lnTo>
                  <a:pt x="1605527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8" name="Freeform 28"/>
          <p:cNvSpPr/>
          <p:nvPr/>
        </p:nvSpPr>
        <p:spPr>
          <a:xfrm>
            <a:off x="16522765" y="292165"/>
            <a:ext cx="1473071" cy="1473071"/>
          </a:xfrm>
          <a:custGeom>
            <a:avLst/>
            <a:gdLst/>
            <a:ahLst/>
            <a:cxnLst/>
            <a:rect l="l" t="t" r="r" b="b"/>
            <a:pathLst>
              <a:path w="1473071" h="1473071">
                <a:moveTo>
                  <a:pt x="0" y="0"/>
                </a:moveTo>
                <a:lnTo>
                  <a:pt x="1473070" y="0"/>
                </a:lnTo>
                <a:lnTo>
                  <a:pt x="1473070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9" name="Freeform 29"/>
          <p:cNvSpPr/>
          <p:nvPr/>
        </p:nvSpPr>
        <p:spPr>
          <a:xfrm>
            <a:off x="12891902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2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0" name="Freeform 30"/>
          <p:cNvSpPr/>
          <p:nvPr/>
        </p:nvSpPr>
        <p:spPr>
          <a:xfrm>
            <a:off x="10611085" y="60199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biLevel thresh="2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5400000">
            <a:off x="2" y="-2"/>
            <a:ext cx="10287000" cy="10287001"/>
            <a:chOff x="0" y="0"/>
            <a:chExt cx="102846" cy="2879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846" cy="2879658"/>
            </a:xfrm>
            <a:custGeom>
              <a:avLst/>
              <a:gdLst/>
              <a:ahLst/>
              <a:cxnLst/>
              <a:rect l="l" t="t" r="r" b="b"/>
              <a:pathLst>
                <a:path w="102846" h="2879658">
                  <a:moveTo>
                    <a:pt x="0" y="0"/>
                  </a:moveTo>
                  <a:lnTo>
                    <a:pt x="102846" y="0"/>
                  </a:lnTo>
                  <a:lnTo>
                    <a:pt x="102846" y="2879658"/>
                  </a:lnTo>
                  <a:lnTo>
                    <a:pt x="0" y="2879658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2846" cy="2917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14" name="Google Shape;814;p59">
            <a:extLst>
              <a:ext uri="{FF2B5EF4-FFF2-40B4-BE49-F238E27FC236}">
                <a16:creationId xmlns:a16="http://schemas.microsoft.com/office/drawing/2014/main" id="{209498F8-FC0D-AB30-09AC-A9B797E0E0C2}"/>
              </a:ext>
            </a:extLst>
          </p:cNvPr>
          <p:cNvSpPr/>
          <p:nvPr/>
        </p:nvSpPr>
        <p:spPr>
          <a:xfrm>
            <a:off x="615119" y="1666904"/>
            <a:ext cx="16629365" cy="8177685"/>
          </a:xfrm>
          <a:prstGeom prst="roundRect">
            <a:avLst>
              <a:gd name="adj" fmla="val 7137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Google Shape;814;p59">
            <a:extLst>
              <a:ext uri="{FF2B5EF4-FFF2-40B4-BE49-F238E27FC236}">
                <a16:creationId xmlns:a16="http://schemas.microsoft.com/office/drawing/2014/main" id="{4973F25F-3516-6B20-E9F0-F843E9317F85}"/>
              </a:ext>
            </a:extLst>
          </p:cNvPr>
          <p:cNvSpPr/>
          <p:nvPr/>
        </p:nvSpPr>
        <p:spPr>
          <a:xfrm>
            <a:off x="615118" y="1665215"/>
            <a:ext cx="16629365" cy="8177685"/>
          </a:xfrm>
          <a:prstGeom prst="roundRect">
            <a:avLst>
              <a:gd name="adj" fmla="val 7137"/>
            </a:avLst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5400" y="2321346"/>
            <a:ext cx="9485546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5996" y="3956122"/>
            <a:ext cx="1542761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GB" sz="3600" dirty="0"/>
              <a:t>Travel planning is time-consuming and overwhelming, requiring users to manually research, schedule, and optimize their trips.</a:t>
            </a:r>
            <a:endParaRPr lang="en-US" sz="3600" spc="-5" dirty="0">
              <a:solidFill>
                <a:srgbClr val="143B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814;p59">
            <a:extLst>
              <a:ext uri="{FF2B5EF4-FFF2-40B4-BE49-F238E27FC236}">
                <a16:creationId xmlns:a16="http://schemas.microsoft.com/office/drawing/2014/main" id="{16B051DF-D44A-76D2-76FC-846286DA870B}"/>
              </a:ext>
            </a:extLst>
          </p:cNvPr>
          <p:cNvSpPr/>
          <p:nvPr/>
        </p:nvSpPr>
        <p:spPr>
          <a:xfrm>
            <a:off x="1215996" y="6312781"/>
            <a:ext cx="4897600" cy="2081109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Google Shape;821;p59">
            <a:extLst>
              <a:ext uri="{FF2B5EF4-FFF2-40B4-BE49-F238E27FC236}">
                <a16:creationId xmlns:a16="http://schemas.microsoft.com/office/drawing/2014/main" id="{E0D36B8B-18F0-C8B6-8836-7DABA7F4C565}"/>
              </a:ext>
            </a:extLst>
          </p:cNvPr>
          <p:cNvSpPr txBox="1">
            <a:spLocks/>
          </p:cNvSpPr>
          <p:nvPr/>
        </p:nvSpPr>
        <p:spPr>
          <a:xfrm>
            <a:off x="1981200" y="6438900"/>
            <a:ext cx="3352800" cy="17525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Bef>
                <a:spcPts val="300"/>
              </a:spcBef>
              <a:spcAft>
                <a:spcPts val="300"/>
              </a:spcAft>
            </a:pPr>
            <a:r>
              <a:rPr lang="en-US" sz="5400" b="1" i="0" dirty="0">
                <a:effectLst/>
                <a:latin typeface="inherit"/>
              </a:rPr>
              <a:t>Time</a:t>
            </a:r>
            <a:endParaRPr lang="en-US" sz="4000" b="1" i="0" dirty="0">
              <a:effectLst/>
              <a:latin typeface="inherit"/>
            </a:endParaRPr>
          </a:p>
          <a:p>
            <a:pPr algn="ctr" fontAlgn="base">
              <a:spcBef>
                <a:spcPts val="300"/>
              </a:spcBef>
              <a:spcAft>
                <a:spcPts val="300"/>
              </a:spcAft>
            </a:pPr>
            <a:r>
              <a:rPr lang="en-US" sz="3200" i="0" dirty="0">
                <a:effectLst/>
                <a:latin typeface="inherit"/>
              </a:rPr>
              <a:t>consuming</a:t>
            </a:r>
            <a:endParaRPr lang="en-US" sz="4000" i="0" dirty="0">
              <a:effectLst/>
              <a:latin typeface="inherit"/>
            </a:endParaRPr>
          </a:p>
        </p:txBody>
      </p:sp>
      <p:sp>
        <p:nvSpPr>
          <p:cNvPr id="23" name="Google Shape;814;p59">
            <a:extLst>
              <a:ext uri="{FF2B5EF4-FFF2-40B4-BE49-F238E27FC236}">
                <a16:creationId xmlns:a16="http://schemas.microsoft.com/office/drawing/2014/main" id="{5D4D0594-E1CE-2FF6-602D-692F6934DDD0}"/>
              </a:ext>
            </a:extLst>
          </p:cNvPr>
          <p:cNvSpPr/>
          <p:nvPr/>
        </p:nvSpPr>
        <p:spPr>
          <a:xfrm>
            <a:off x="6597579" y="6255242"/>
            <a:ext cx="4897600" cy="2081109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Google Shape;814;p59">
            <a:extLst>
              <a:ext uri="{FF2B5EF4-FFF2-40B4-BE49-F238E27FC236}">
                <a16:creationId xmlns:a16="http://schemas.microsoft.com/office/drawing/2014/main" id="{B78D4D30-EE1B-54E1-7F29-1DE3CBF24489}"/>
              </a:ext>
            </a:extLst>
          </p:cNvPr>
          <p:cNvSpPr/>
          <p:nvPr/>
        </p:nvSpPr>
        <p:spPr>
          <a:xfrm>
            <a:off x="11976462" y="6255242"/>
            <a:ext cx="4897600" cy="2081109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5E1F30B-E305-0E8F-808D-CE6BE69D60C4}"/>
              </a:ext>
            </a:extLst>
          </p:cNvPr>
          <p:cNvSpPr/>
          <p:nvPr/>
        </p:nvSpPr>
        <p:spPr>
          <a:xfrm>
            <a:off x="14959676" y="82263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5863E0D-34D3-0E1B-2D3B-6115F5184C1D}"/>
              </a:ext>
            </a:extLst>
          </p:cNvPr>
          <p:cNvSpPr/>
          <p:nvPr/>
        </p:nvSpPr>
        <p:spPr>
          <a:xfrm>
            <a:off x="16320108" y="8057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4D428AD2-E31E-0804-DA3A-099A4C1E7485}"/>
              </a:ext>
            </a:extLst>
          </p:cNvPr>
          <p:cNvSpPr/>
          <p:nvPr/>
        </p:nvSpPr>
        <p:spPr>
          <a:xfrm>
            <a:off x="13027997" y="-260142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571641DC-4688-04C1-9514-CD41C7E3D424}"/>
              </a:ext>
            </a:extLst>
          </p:cNvPr>
          <p:cNvSpPr/>
          <p:nvPr/>
        </p:nvSpPr>
        <p:spPr>
          <a:xfrm>
            <a:off x="10532682" y="440289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Google Shape;821;p59">
            <a:extLst>
              <a:ext uri="{FF2B5EF4-FFF2-40B4-BE49-F238E27FC236}">
                <a16:creationId xmlns:a16="http://schemas.microsoft.com/office/drawing/2014/main" id="{382FD5C0-CA80-3ED2-3482-BC65D274054A}"/>
              </a:ext>
            </a:extLst>
          </p:cNvPr>
          <p:cNvSpPr txBox="1">
            <a:spLocks/>
          </p:cNvSpPr>
          <p:nvPr/>
        </p:nvSpPr>
        <p:spPr>
          <a:xfrm>
            <a:off x="6885996" y="6419496"/>
            <a:ext cx="4239204" cy="17525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Bef>
                <a:spcPts val="300"/>
              </a:spcBef>
              <a:spcAft>
                <a:spcPts val="300"/>
              </a:spcAft>
            </a:pPr>
            <a:r>
              <a:rPr lang="en-US" sz="4800" b="1" dirty="0">
                <a:latin typeface="inherit"/>
              </a:rPr>
              <a:t>O</a:t>
            </a:r>
            <a:r>
              <a:rPr lang="en-US" sz="4800" b="1" i="0" dirty="0">
                <a:effectLst/>
                <a:latin typeface="inherit"/>
              </a:rPr>
              <a:t>verwhelming</a:t>
            </a:r>
            <a:r>
              <a:rPr lang="en-US" sz="7200" b="1" i="0" dirty="0">
                <a:effectLst/>
                <a:latin typeface="inherit"/>
              </a:rPr>
              <a:t> </a:t>
            </a:r>
            <a:endParaRPr lang="en-US" sz="4000" b="1" i="0" dirty="0">
              <a:effectLst/>
              <a:latin typeface="inherit"/>
            </a:endParaRPr>
          </a:p>
          <a:p>
            <a:pPr algn="ctr" fontAlgn="base">
              <a:spcBef>
                <a:spcPts val="300"/>
              </a:spcBef>
              <a:spcAft>
                <a:spcPts val="300"/>
              </a:spcAft>
            </a:pPr>
            <a:r>
              <a:rPr lang="en-US" sz="3200" i="0" dirty="0">
                <a:effectLst/>
                <a:latin typeface="inherit"/>
              </a:rPr>
              <a:t>choices</a:t>
            </a:r>
            <a:endParaRPr lang="en-US" sz="4000" i="0" dirty="0">
              <a:effectLst/>
              <a:latin typeface="inherit"/>
            </a:endParaRPr>
          </a:p>
        </p:txBody>
      </p:sp>
      <p:sp>
        <p:nvSpPr>
          <p:cNvPr id="11" name="Google Shape;821;p59">
            <a:extLst>
              <a:ext uri="{FF2B5EF4-FFF2-40B4-BE49-F238E27FC236}">
                <a16:creationId xmlns:a16="http://schemas.microsoft.com/office/drawing/2014/main" id="{7A31602A-A45E-F23E-01BD-7BDBA9B7E093}"/>
              </a:ext>
            </a:extLst>
          </p:cNvPr>
          <p:cNvSpPr txBox="1">
            <a:spLocks/>
          </p:cNvSpPr>
          <p:nvPr/>
        </p:nvSpPr>
        <p:spPr>
          <a:xfrm>
            <a:off x="12748862" y="6419495"/>
            <a:ext cx="3352800" cy="17525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Bef>
                <a:spcPts val="300"/>
              </a:spcBef>
              <a:spcAft>
                <a:spcPts val="300"/>
              </a:spcAft>
            </a:pPr>
            <a:r>
              <a:rPr lang="en-US" sz="5400" b="1" i="0" dirty="0">
                <a:effectLst/>
                <a:latin typeface="inherit"/>
              </a:rPr>
              <a:t>Finding </a:t>
            </a:r>
            <a:r>
              <a:rPr lang="en-US" sz="3200" i="0" dirty="0">
                <a:effectLst/>
                <a:latin typeface="inherit"/>
              </a:rPr>
              <a:t>desired locations</a:t>
            </a:r>
            <a:endParaRPr lang="en-US" sz="4000" i="0" dirty="0">
              <a:effectLst/>
              <a:latin typeface="inheri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2789034">
            <a:off x="-1238396" y="7839564"/>
            <a:ext cx="2202932" cy="22029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7233" tIns="97233" rIns="97233" bIns="97233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sp>
        <p:nvSpPr>
          <p:cNvPr id="23" name="Google Shape;814;p59">
            <a:extLst>
              <a:ext uri="{FF2B5EF4-FFF2-40B4-BE49-F238E27FC236}">
                <a16:creationId xmlns:a16="http://schemas.microsoft.com/office/drawing/2014/main" id="{D2987633-312E-18D4-5F4D-7877AD4EAD55}"/>
              </a:ext>
            </a:extLst>
          </p:cNvPr>
          <p:cNvSpPr/>
          <p:nvPr/>
        </p:nvSpPr>
        <p:spPr>
          <a:xfrm>
            <a:off x="615119" y="1666904"/>
            <a:ext cx="16629365" cy="8177685"/>
          </a:xfrm>
          <a:prstGeom prst="roundRect">
            <a:avLst>
              <a:gd name="adj" fmla="val 7137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Google Shape;814;p59">
            <a:extLst>
              <a:ext uri="{FF2B5EF4-FFF2-40B4-BE49-F238E27FC236}">
                <a16:creationId xmlns:a16="http://schemas.microsoft.com/office/drawing/2014/main" id="{F26F93CE-F0DF-BA58-1F88-06813E749364}"/>
              </a:ext>
            </a:extLst>
          </p:cNvPr>
          <p:cNvSpPr/>
          <p:nvPr/>
        </p:nvSpPr>
        <p:spPr>
          <a:xfrm>
            <a:off x="615118" y="1665215"/>
            <a:ext cx="16629365" cy="8177685"/>
          </a:xfrm>
          <a:prstGeom prst="roundRect">
            <a:avLst>
              <a:gd name="adj" fmla="val 7137"/>
            </a:avLst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 rot="2789034">
            <a:off x="2271429" y="8946841"/>
            <a:ext cx="1581258" cy="158125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7233" tIns="97233" rIns="97233" bIns="97233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sp>
        <p:nvSpPr>
          <p:cNvPr id="24" name="TextBox 5">
            <a:extLst>
              <a:ext uri="{FF2B5EF4-FFF2-40B4-BE49-F238E27FC236}">
                <a16:creationId xmlns:a16="http://schemas.microsoft.com/office/drawing/2014/main" id="{7F86A335-9DB8-0133-E97D-DA4754345B31}"/>
              </a:ext>
            </a:extLst>
          </p:cNvPr>
          <p:cNvSpPr txBox="1"/>
          <p:nvPr/>
        </p:nvSpPr>
        <p:spPr>
          <a:xfrm>
            <a:off x="1295400" y="2321346"/>
            <a:ext cx="9485546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Our Solution</a:t>
            </a: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CF2F7447-2731-FAF3-08B1-1E20FF917111}"/>
              </a:ext>
            </a:extLst>
          </p:cNvPr>
          <p:cNvSpPr txBox="1"/>
          <p:nvPr/>
        </p:nvSpPr>
        <p:spPr>
          <a:xfrm>
            <a:off x="1215996" y="3956122"/>
            <a:ext cx="1542761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fontAlgn="base"/>
            <a:r>
              <a:rPr lang="en-US" sz="4000" b="0" i="0" dirty="0">
                <a:solidFill>
                  <a:srgbClr val="000000"/>
                </a:solidFill>
                <a:effectLst/>
                <a:latin typeface="inherit"/>
              </a:rPr>
              <a:t>An AI-powered platform that generates a complete trip schedule with a click of a button.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D0DAD9-1C07-17C3-A8A2-6371BCF222D1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6142970" y="6609336"/>
            <a:ext cx="5705882" cy="15206"/>
          </a:xfrm>
          <a:prstGeom prst="line">
            <a:avLst/>
          </a:prstGeom>
          <a:ln w="76200">
            <a:solidFill>
              <a:srgbClr val="57A4B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Google Shape;814;p59">
            <a:extLst>
              <a:ext uri="{FF2B5EF4-FFF2-40B4-BE49-F238E27FC236}">
                <a16:creationId xmlns:a16="http://schemas.microsoft.com/office/drawing/2014/main" id="{736A1940-FA49-0B50-2261-C9C87DA6CCE9}"/>
              </a:ext>
            </a:extLst>
          </p:cNvPr>
          <p:cNvSpPr/>
          <p:nvPr/>
        </p:nvSpPr>
        <p:spPr>
          <a:xfrm>
            <a:off x="1245370" y="6157378"/>
            <a:ext cx="4897600" cy="934327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9DBD30-AC90-9D0E-3447-766D67CB67DE}"/>
              </a:ext>
            </a:extLst>
          </p:cNvPr>
          <p:cNvCxnSpPr>
            <a:cxnSpLocks/>
          </p:cNvCxnSpPr>
          <p:nvPr/>
        </p:nvCxnSpPr>
        <p:spPr>
          <a:xfrm flipV="1">
            <a:off x="6173322" y="7976723"/>
            <a:ext cx="5705882" cy="15206"/>
          </a:xfrm>
          <a:prstGeom prst="line">
            <a:avLst/>
          </a:prstGeom>
          <a:ln w="76200">
            <a:solidFill>
              <a:srgbClr val="57A4B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7" name="Picture 26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5EE67C34-2B3C-9EE8-12C0-4BA859912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21" y="5194866"/>
            <a:ext cx="4545004" cy="4316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8" name="Google Shape;814;p59">
            <a:extLst>
              <a:ext uri="{FF2B5EF4-FFF2-40B4-BE49-F238E27FC236}">
                <a16:creationId xmlns:a16="http://schemas.microsoft.com/office/drawing/2014/main" id="{3DCB9AFA-928F-2D1D-897B-4DDD0E1AD362}"/>
              </a:ext>
            </a:extLst>
          </p:cNvPr>
          <p:cNvSpPr/>
          <p:nvPr/>
        </p:nvSpPr>
        <p:spPr>
          <a:xfrm>
            <a:off x="1275850" y="7508029"/>
            <a:ext cx="4897600" cy="934327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946600A2-6EBB-0FD4-4B71-7F6A0782F4BD}"/>
              </a:ext>
            </a:extLst>
          </p:cNvPr>
          <p:cNvSpPr txBox="1"/>
          <p:nvPr/>
        </p:nvSpPr>
        <p:spPr>
          <a:xfrm>
            <a:off x="1915135" y="6359936"/>
            <a:ext cx="450779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b="0" i="0" dirty="0">
                <a:effectLst/>
                <a:latin typeface="gg sans"/>
              </a:rPr>
              <a:t>Complete trip planner </a:t>
            </a:r>
            <a:br>
              <a:rPr lang="en-US" sz="3200" dirty="0"/>
            </a:b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F87F86D5-32EA-9281-A107-549DAC7DCC90}"/>
              </a:ext>
            </a:extLst>
          </p:cNvPr>
          <p:cNvSpPr txBox="1"/>
          <p:nvPr/>
        </p:nvSpPr>
        <p:spPr>
          <a:xfrm>
            <a:off x="1857820" y="7704602"/>
            <a:ext cx="4507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b="0" i="0" dirty="0">
                <a:effectLst/>
                <a:latin typeface="gg sans"/>
              </a:rPr>
              <a:t>Easy-to-use Interface </a:t>
            </a: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814;p59">
            <a:extLst>
              <a:ext uri="{FF2B5EF4-FFF2-40B4-BE49-F238E27FC236}">
                <a16:creationId xmlns:a16="http://schemas.microsoft.com/office/drawing/2014/main" id="{0CB92677-D314-D76B-21EE-01A9143D3AA2}"/>
              </a:ext>
            </a:extLst>
          </p:cNvPr>
          <p:cNvSpPr/>
          <p:nvPr/>
        </p:nvSpPr>
        <p:spPr>
          <a:xfrm>
            <a:off x="11848852" y="6142172"/>
            <a:ext cx="4897600" cy="934327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DB3125AC-DE96-2DD9-D70C-E6462A05A513}"/>
              </a:ext>
            </a:extLst>
          </p:cNvPr>
          <p:cNvSpPr txBox="1"/>
          <p:nvPr/>
        </p:nvSpPr>
        <p:spPr>
          <a:xfrm>
            <a:off x="12430822" y="6338745"/>
            <a:ext cx="4507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spc="-5" dirty="0">
                <a:solidFill>
                  <a:srgbClr val="143B50"/>
                </a:solidFill>
                <a:latin typeface="gg sans"/>
                <a:ea typeface="Century Gothic"/>
                <a:cs typeface="Century Gothic"/>
                <a:sym typeface="Century Gothic"/>
              </a:rPr>
              <a:t>Personal voiced tour</a:t>
            </a: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814;p59">
            <a:extLst>
              <a:ext uri="{FF2B5EF4-FFF2-40B4-BE49-F238E27FC236}">
                <a16:creationId xmlns:a16="http://schemas.microsoft.com/office/drawing/2014/main" id="{64460A6A-0858-07E5-EE46-505F6802176C}"/>
              </a:ext>
            </a:extLst>
          </p:cNvPr>
          <p:cNvSpPr/>
          <p:nvPr/>
        </p:nvSpPr>
        <p:spPr>
          <a:xfrm>
            <a:off x="11891913" y="7502738"/>
            <a:ext cx="4897600" cy="934327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05824943-F65F-7AAC-D56F-4789664270C1}"/>
              </a:ext>
            </a:extLst>
          </p:cNvPr>
          <p:cNvSpPr txBox="1"/>
          <p:nvPr/>
        </p:nvSpPr>
        <p:spPr>
          <a:xfrm>
            <a:off x="12473883" y="7699311"/>
            <a:ext cx="4507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b="0" i="0" dirty="0">
                <a:effectLst/>
                <a:latin typeface="gg sans"/>
              </a:rPr>
              <a:t>Tailored for Saudi Arabia</a:t>
            </a: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" name="Group 9"/>
          <p:cNvGrpSpPr/>
          <p:nvPr/>
        </p:nvGrpSpPr>
        <p:grpSpPr>
          <a:xfrm rot="2789034">
            <a:off x="4546330" y="9440803"/>
            <a:ext cx="835678" cy="83567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7233" tIns="97233" rIns="97233" bIns="97233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2789034">
            <a:off x="103598" y="9689258"/>
            <a:ext cx="2202932" cy="220293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7233" tIns="97233" rIns="97233" bIns="97233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29" name="Freeform 10">
            <a:extLst>
              <a:ext uri="{FF2B5EF4-FFF2-40B4-BE49-F238E27FC236}">
                <a16:creationId xmlns:a16="http://schemas.microsoft.com/office/drawing/2014/main" id="{4A426B30-FD56-BBA8-5A2D-F96F242CC5D9}"/>
              </a:ext>
            </a:extLst>
          </p:cNvPr>
          <p:cNvSpPr/>
          <p:nvPr/>
        </p:nvSpPr>
        <p:spPr>
          <a:xfrm>
            <a:off x="14959676" y="82263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99D8FA1D-8C9C-A1BB-D243-8342FE194D7C}"/>
              </a:ext>
            </a:extLst>
          </p:cNvPr>
          <p:cNvSpPr/>
          <p:nvPr/>
        </p:nvSpPr>
        <p:spPr>
          <a:xfrm>
            <a:off x="16320108" y="8057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8" name="Freeform 12">
            <a:extLst>
              <a:ext uri="{FF2B5EF4-FFF2-40B4-BE49-F238E27FC236}">
                <a16:creationId xmlns:a16="http://schemas.microsoft.com/office/drawing/2014/main" id="{31D9D5BB-B87E-62E4-23AE-50C20D68365D}"/>
              </a:ext>
            </a:extLst>
          </p:cNvPr>
          <p:cNvSpPr/>
          <p:nvPr/>
        </p:nvSpPr>
        <p:spPr>
          <a:xfrm>
            <a:off x="13027997" y="-260142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1" name="Freeform 13">
            <a:extLst>
              <a:ext uri="{FF2B5EF4-FFF2-40B4-BE49-F238E27FC236}">
                <a16:creationId xmlns:a16="http://schemas.microsoft.com/office/drawing/2014/main" id="{CD1A20F1-0166-AD1B-E5C0-598DFEC69BD0}"/>
              </a:ext>
            </a:extLst>
          </p:cNvPr>
          <p:cNvSpPr/>
          <p:nvPr/>
        </p:nvSpPr>
        <p:spPr>
          <a:xfrm>
            <a:off x="10532682" y="440289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5400000">
            <a:off x="4588316" y="-4588316"/>
            <a:ext cx="390495" cy="9567126"/>
            <a:chOff x="0" y="0"/>
            <a:chExt cx="102846" cy="2879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846" cy="2879658"/>
            </a:xfrm>
            <a:custGeom>
              <a:avLst/>
              <a:gdLst/>
              <a:ahLst/>
              <a:cxnLst/>
              <a:rect l="l" t="t" r="r" b="b"/>
              <a:pathLst>
                <a:path w="102846" h="2879658">
                  <a:moveTo>
                    <a:pt x="0" y="0"/>
                  </a:moveTo>
                  <a:lnTo>
                    <a:pt x="102846" y="0"/>
                  </a:lnTo>
                  <a:lnTo>
                    <a:pt x="102846" y="2879658"/>
                  </a:lnTo>
                  <a:lnTo>
                    <a:pt x="0" y="2879658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2846" cy="2917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97813" y="9733722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-1678920" y="390495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Google Shape;814;p59">
            <a:extLst>
              <a:ext uri="{FF2B5EF4-FFF2-40B4-BE49-F238E27FC236}">
                <a16:creationId xmlns:a16="http://schemas.microsoft.com/office/drawing/2014/main" id="{236A7C4D-4313-AC5A-9A99-F985BB91E142}"/>
              </a:ext>
            </a:extLst>
          </p:cNvPr>
          <p:cNvSpPr/>
          <p:nvPr/>
        </p:nvSpPr>
        <p:spPr>
          <a:xfrm>
            <a:off x="615119" y="1666904"/>
            <a:ext cx="16629365" cy="8177685"/>
          </a:xfrm>
          <a:prstGeom prst="roundRect">
            <a:avLst>
              <a:gd name="adj" fmla="val 7137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Google Shape;814;p59">
            <a:extLst>
              <a:ext uri="{FF2B5EF4-FFF2-40B4-BE49-F238E27FC236}">
                <a16:creationId xmlns:a16="http://schemas.microsoft.com/office/drawing/2014/main" id="{90657862-1647-D21F-AD82-D7281FD130C4}"/>
              </a:ext>
            </a:extLst>
          </p:cNvPr>
          <p:cNvSpPr/>
          <p:nvPr/>
        </p:nvSpPr>
        <p:spPr>
          <a:xfrm>
            <a:off x="615118" y="1665215"/>
            <a:ext cx="16629365" cy="8177685"/>
          </a:xfrm>
          <a:prstGeom prst="roundRect">
            <a:avLst>
              <a:gd name="adj" fmla="val 7137"/>
            </a:avLst>
          </a:prstGeom>
          <a:blipFill dpi="0"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CDEB6BE-377B-E256-081C-50AD13710492}"/>
              </a:ext>
            </a:extLst>
          </p:cNvPr>
          <p:cNvSpPr txBox="1"/>
          <p:nvPr/>
        </p:nvSpPr>
        <p:spPr>
          <a:xfrm>
            <a:off x="1295400" y="2321346"/>
            <a:ext cx="9485546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AI Applications</a:t>
            </a:r>
          </a:p>
        </p:txBody>
      </p:sp>
      <p:sp>
        <p:nvSpPr>
          <p:cNvPr id="46" name="Google Shape;814;p59">
            <a:extLst>
              <a:ext uri="{FF2B5EF4-FFF2-40B4-BE49-F238E27FC236}">
                <a16:creationId xmlns:a16="http://schemas.microsoft.com/office/drawing/2014/main" id="{C9E7EE4B-36F8-7C93-55C9-9C1C5B462F6B}"/>
              </a:ext>
            </a:extLst>
          </p:cNvPr>
          <p:cNvSpPr/>
          <p:nvPr/>
        </p:nvSpPr>
        <p:spPr>
          <a:xfrm>
            <a:off x="9567126" y="4118535"/>
            <a:ext cx="6264470" cy="1831472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4BDB814-BB58-F074-E7A3-D5559EDB3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330" t="41460" r="10555" b="38639"/>
          <a:stretch/>
        </p:blipFill>
        <p:spPr>
          <a:xfrm>
            <a:off x="10099625" y="4632546"/>
            <a:ext cx="5124295" cy="891188"/>
          </a:xfrm>
          <a:prstGeom prst="rect">
            <a:avLst/>
          </a:prstGeom>
        </p:spPr>
      </p:pic>
      <p:sp>
        <p:nvSpPr>
          <p:cNvPr id="32" name="Google Shape;814;p59">
            <a:extLst>
              <a:ext uri="{FF2B5EF4-FFF2-40B4-BE49-F238E27FC236}">
                <a16:creationId xmlns:a16="http://schemas.microsoft.com/office/drawing/2014/main" id="{E1047881-47D9-31CF-5BF4-44934D60CD3B}"/>
              </a:ext>
            </a:extLst>
          </p:cNvPr>
          <p:cNvSpPr/>
          <p:nvPr/>
        </p:nvSpPr>
        <p:spPr>
          <a:xfrm>
            <a:off x="1799189" y="4125193"/>
            <a:ext cx="6264470" cy="1831472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FEF64B9F-907C-2ECC-D922-8573F8459A3A}"/>
              </a:ext>
            </a:extLst>
          </p:cNvPr>
          <p:cNvSpPr txBox="1"/>
          <p:nvPr/>
        </p:nvSpPr>
        <p:spPr>
          <a:xfrm>
            <a:off x="2099055" y="6328185"/>
            <a:ext cx="5619399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Prompt Engineering to find the best places and schedule the timings.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1571AFB4-F958-E7EC-3FAF-3BDA4D8691FF}"/>
              </a:ext>
            </a:extLst>
          </p:cNvPr>
          <p:cNvSpPr txBox="1"/>
          <p:nvPr/>
        </p:nvSpPr>
        <p:spPr>
          <a:xfrm>
            <a:off x="10445466" y="6328185"/>
            <a:ext cx="450779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Voices your story for the scheduled trips.</a:t>
            </a:r>
          </a:p>
        </p:txBody>
      </p:sp>
      <p:pic>
        <p:nvPicPr>
          <p:cNvPr id="37" name="Picture 36" descr="A black background with blue and pink text&#10;&#10;AI-generated content may be incorrect.">
            <a:extLst>
              <a:ext uri="{FF2B5EF4-FFF2-40B4-BE49-F238E27FC236}">
                <a16:creationId xmlns:a16="http://schemas.microsoft.com/office/drawing/2014/main" id="{F7033655-C5B8-E684-0FDD-542CC30D6DF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73" y="2971534"/>
            <a:ext cx="4431388" cy="4431388"/>
          </a:xfrm>
          <a:prstGeom prst="rect">
            <a:avLst/>
          </a:prstGeom>
        </p:spPr>
      </p:pic>
      <p:sp>
        <p:nvSpPr>
          <p:cNvPr id="19" name="Freeform 10">
            <a:extLst>
              <a:ext uri="{FF2B5EF4-FFF2-40B4-BE49-F238E27FC236}">
                <a16:creationId xmlns:a16="http://schemas.microsoft.com/office/drawing/2014/main" id="{91CCC51E-BCF9-6CBF-817B-CDA15D5E378E}"/>
              </a:ext>
            </a:extLst>
          </p:cNvPr>
          <p:cNvSpPr/>
          <p:nvPr/>
        </p:nvSpPr>
        <p:spPr>
          <a:xfrm>
            <a:off x="14959676" y="82263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404EA2F3-5132-31E8-47AC-A6B463C489EC}"/>
              </a:ext>
            </a:extLst>
          </p:cNvPr>
          <p:cNvSpPr/>
          <p:nvPr/>
        </p:nvSpPr>
        <p:spPr>
          <a:xfrm>
            <a:off x="16320108" y="8057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36B456A4-12C3-EC43-96B6-9102DBE90D4F}"/>
              </a:ext>
            </a:extLst>
          </p:cNvPr>
          <p:cNvSpPr/>
          <p:nvPr/>
        </p:nvSpPr>
        <p:spPr>
          <a:xfrm>
            <a:off x="13027997" y="-260142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2C900102-3A2C-2572-5D81-D7DEDB8D15BC}"/>
              </a:ext>
            </a:extLst>
          </p:cNvPr>
          <p:cNvSpPr/>
          <p:nvPr/>
        </p:nvSpPr>
        <p:spPr>
          <a:xfrm>
            <a:off x="10532682" y="440289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996948" y="3794910"/>
            <a:ext cx="534460" cy="12984180"/>
            <a:chOff x="0" y="0"/>
            <a:chExt cx="147152" cy="357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152" cy="3574924"/>
            </a:xfrm>
            <a:custGeom>
              <a:avLst/>
              <a:gdLst/>
              <a:ahLst/>
              <a:cxnLst/>
              <a:rect l="l" t="t" r="r" b="b"/>
              <a:pathLst>
                <a:path w="147152" h="3574924">
                  <a:moveTo>
                    <a:pt x="0" y="0"/>
                  </a:moveTo>
                  <a:lnTo>
                    <a:pt x="147152" y="0"/>
                  </a:lnTo>
                  <a:lnTo>
                    <a:pt x="147152" y="3574924"/>
                  </a:lnTo>
                  <a:lnTo>
                    <a:pt x="0" y="3574924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152" cy="361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78450" y="0"/>
            <a:ext cx="209550" cy="2231029"/>
            <a:chOff x="0" y="0"/>
            <a:chExt cx="55190" cy="5875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90" cy="587596"/>
            </a:xfrm>
            <a:custGeom>
              <a:avLst/>
              <a:gdLst/>
              <a:ahLst/>
              <a:cxnLst/>
              <a:rect l="l" t="t" r="r" b="b"/>
              <a:pathLst>
                <a:path w="55190" h="587596">
                  <a:moveTo>
                    <a:pt x="0" y="0"/>
                  </a:moveTo>
                  <a:lnTo>
                    <a:pt x="55190" y="0"/>
                  </a:lnTo>
                  <a:lnTo>
                    <a:pt x="55190" y="587596"/>
                  </a:lnTo>
                  <a:lnTo>
                    <a:pt x="0" y="587596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190" cy="625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pic>
        <p:nvPicPr>
          <p:cNvPr id="17" name="Picture 16" descr="A colorful lights in the sky&#10;&#10;AI-generated content may be incorrect.">
            <a:extLst>
              <a:ext uri="{FF2B5EF4-FFF2-40B4-BE49-F238E27FC236}">
                <a16:creationId xmlns:a16="http://schemas.microsoft.com/office/drawing/2014/main" id="{04401226-8009-2F93-9F08-E44D448D0F1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498089" y="-2705100"/>
            <a:ext cx="16048280" cy="160482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5">
            <a:extLst>
              <a:ext uri="{FF2B5EF4-FFF2-40B4-BE49-F238E27FC236}">
                <a16:creationId xmlns:a16="http://schemas.microsoft.com/office/drawing/2014/main" id="{E8687857-198E-2DE0-4F31-351262569437}"/>
              </a:ext>
            </a:extLst>
          </p:cNvPr>
          <p:cNvSpPr txBox="1"/>
          <p:nvPr/>
        </p:nvSpPr>
        <p:spPr>
          <a:xfrm>
            <a:off x="8013495" y="3972517"/>
            <a:ext cx="9485546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9600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Demo </a:t>
            </a:r>
          </a:p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9600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Showcase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29016222-26DE-CCAA-12CE-0C45CC3134C8}"/>
              </a:ext>
            </a:extLst>
          </p:cNvPr>
          <p:cNvSpPr/>
          <p:nvPr/>
        </p:nvSpPr>
        <p:spPr>
          <a:xfrm>
            <a:off x="14959676" y="82263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EB53B81C-42A5-5A11-A662-C44A590C26F0}"/>
              </a:ext>
            </a:extLst>
          </p:cNvPr>
          <p:cNvSpPr/>
          <p:nvPr/>
        </p:nvSpPr>
        <p:spPr>
          <a:xfrm>
            <a:off x="16320108" y="8057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46741E61-D0D8-751A-6557-8CF0FC22F22F}"/>
              </a:ext>
            </a:extLst>
          </p:cNvPr>
          <p:cNvSpPr/>
          <p:nvPr/>
        </p:nvSpPr>
        <p:spPr>
          <a:xfrm>
            <a:off x="13027997" y="-260142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4801117-2068-B4BF-F977-2BAF10127E95}"/>
              </a:ext>
            </a:extLst>
          </p:cNvPr>
          <p:cNvSpPr/>
          <p:nvPr/>
        </p:nvSpPr>
        <p:spPr>
          <a:xfrm>
            <a:off x="10532682" y="440289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4" name="2025-02-16 12-36-01">
            <a:hlinkClick r:id="" action="ppaction://media"/>
            <a:extLst>
              <a:ext uri="{FF2B5EF4-FFF2-40B4-BE49-F238E27FC236}">
                <a16:creationId xmlns:a16="http://schemas.microsoft.com/office/drawing/2014/main" id="{C9C3C32B-928A-1B30-67F5-30F680310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36882" r="29367" b="731"/>
          <a:stretch/>
        </p:blipFill>
        <p:spPr>
          <a:xfrm>
            <a:off x="1458249" y="594186"/>
            <a:ext cx="5475951" cy="9059934"/>
          </a:xfrm>
          <a:prstGeom prst="roundRect">
            <a:avLst>
              <a:gd name="adj" fmla="val 388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5794A-8696-4FE2-91A0-0FF030C55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C9067C-F9A0-8ECC-1F95-3CC9E59B652E}"/>
              </a:ext>
            </a:extLst>
          </p:cNvPr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64C712-1B70-E832-BDDF-83BE9B9CB9E1}"/>
                </a:ext>
              </a:extLst>
            </p:cNvPr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21F9743-EE71-1AA2-4D09-00CC8AF133E6}"/>
                </a:ext>
              </a:extLst>
            </p:cNvPr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306F0A13-2EC8-7675-3000-E15593AC05C2}"/>
              </a:ext>
            </a:extLst>
          </p:cNvPr>
          <p:cNvGrpSpPr/>
          <p:nvPr/>
        </p:nvGrpSpPr>
        <p:grpSpPr>
          <a:xfrm rot="-5400000">
            <a:off x="5271603" y="-5271603"/>
            <a:ext cx="390495" cy="10933701"/>
            <a:chOff x="0" y="0"/>
            <a:chExt cx="102846" cy="287965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5230038-E99B-C367-3D4A-4E76C667F7F8}"/>
                </a:ext>
              </a:extLst>
            </p:cNvPr>
            <p:cNvSpPr/>
            <p:nvPr/>
          </p:nvSpPr>
          <p:spPr>
            <a:xfrm>
              <a:off x="0" y="0"/>
              <a:ext cx="102846" cy="2879658"/>
            </a:xfrm>
            <a:custGeom>
              <a:avLst/>
              <a:gdLst/>
              <a:ahLst/>
              <a:cxnLst/>
              <a:rect l="l" t="t" r="r" b="b"/>
              <a:pathLst>
                <a:path w="102846" h="2879658">
                  <a:moveTo>
                    <a:pt x="0" y="0"/>
                  </a:moveTo>
                  <a:lnTo>
                    <a:pt x="102846" y="0"/>
                  </a:lnTo>
                  <a:lnTo>
                    <a:pt x="102846" y="2879658"/>
                  </a:lnTo>
                  <a:lnTo>
                    <a:pt x="0" y="2879658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D172CE5-7267-26AD-5FAC-288872E6529E}"/>
                </a:ext>
              </a:extLst>
            </p:cNvPr>
            <p:cNvSpPr txBox="1"/>
            <p:nvPr/>
          </p:nvSpPr>
          <p:spPr>
            <a:xfrm>
              <a:off x="0" y="-38100"/>
              <a:ext cx="102846" cy="2917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92C6A93E-42C0-7E4A-A713-B1AC8E541AC7}"/>
              </a:ext>
            </a:extLst>
          </p:cNvPr>
          <p:cNvSpPr/>
          <p:nvPr/>
        </p:nvSpPr>
        <p:spPr>
          <a:xfrm>
            <a:off x="15497813" y="9733722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756A2B5-8F93-4B98-6A86-E161854C6BE8}"/>
              </a:ext>
            </a:extLst>
          </p:cNvPr>
          <p:cNvSpPr/>
          <p:nvPr/>
        </p:nvSpPr>
        <p:spPr>
          <a:xfrm>
            <a:off x="-1678920" y="390495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Google Shape;814;p59">
            <a:extLst>
              <a:ext uri="{FF2B5EF4-FFF2-40B4-BE49-F238E27FC236}">
                <a16:creationId xmlns:a16="http://schemas.microsoft.com/office/drawing/2014/main" id="{8F6D24AC-26BB-EA9E-3F11-D247B0C30E27}"/>
              </a:ext>
            </a:extLst>
          </p:cNvPr>
          <p:cNvSpPr/>
          <p:nvPr/>
        </p:nvSpPr>
        <p:spPr>
          <a:xfrm>
            <a:off x="615119" y="1666904"/>
            <a:ext cx="16629365" cy="8177685"/>
          </a:xfrm>
          <a:prstGeom prst="roundRect">
            <a:avLst>
              <a:gd name="adj" fmla="val 7137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Google Shape;814;p59">
            <a:extLst>
              <a:ext uri="{FF2B5EF4-FFF2-40B4-BE49-F238E27FC236}">
                <a16:creationId xmlns:a16="http://schemas.microsoft.com/office/drawing/2014/main" id="{21F37BD7-A2D5-5CF5-E606-53197C5E6D83}"/>
              </a:ext>
            </a:extLst>
          </p:cNvPr>
          <p:cNvSpPr/>
          <p:nvPr/>
        </p:nvSpPr>
        <p:spPr>
          <a:xfrm>
            <a:off x="601316" y="1665216"/>
            <a:ext cx="16629365" cy="8177685"/>
          </a:xfrm>
          <a:prstGeom prst="roundRect">
            <a:avLst>
              <a:gd name="adj" fmla="val 7137"/>
            </a:avLst>
          </a:prstGeom>
          <a:blipFill dpi="0"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FD78B0AC-2743-04E0-228A-8F3F47DB23F9}"/>
              </a:ext>
            </a:extLst>
          </p:cNvPr>
          <p:cNvSpPr txBox="1"/>
          <p:nvPr/>
        </p:nvSpPr>
        <p:spPr>
          <a:xfrm>
            <a:off x="1295400" y="2321346"/>
            <a:ext cx="9485546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What’s Next?</a:t>
            </a:r>
          </a:p>
        </p:txBody>
      </p:sp>
      <p:sp>
        <p:nvSpPr>
          <p:cNvPr id="32" name="Google Shape;814;p59">
            <a:extLst>
              <a:ext uri="{FF2B5EF4-FFF2-40B4-BE49-F238E27FC236}">
                <a16:creationId xmlns:a16="http://schemas.microsoft.com/office/drawing/2014/main" id="{CBABBC6B-2BA8-592A-395E-95C2DBAA8181}"/>
              </a:ext>
            </a:extLst>
          </p:cNvPr>
          <p:cNvSpPr/>
          <p:nvPr/>
        </p:nvSpPr>
        <p:spPr>
          <a:xfrm>
            <a:off x="1417389" y="4118535"/>
            <a:ext cx="3673734" cy="3532907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" name="Google Shape;479;p47">
            <a:extLst>
              <a:ext uri="{FF2B5EF4-FFF2-40B4-BE49-F238E27FC236}">
                <a16:creationId xmlns:a16="http://schemas.microsoft.com/office/drawing/2014/main" id="{35643F9A-BF51-C5AA-AFF1-2FB048968EA4}"/>
              </a:ext>
            </a:extLst>
          </p:cNvPr>
          <p:cNvSpPr txBox="1">
            <a:spLocks/>
          </p:cNvSpPr>
          <p:nvPr/>
        </p:nvSpPr>
        <p:spPr>
          <a:xfrm>
            <a:off x="1756168" y="6621472"/>
            <a:ext cx="2920400" cy="45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Improving User Experience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31930AD-6EEC-286D-B643-18C2BEB79FF0}"/>
              </a:ext>
            </a:extLst>
          </p:cNvPr>
          <p:cNvGrpSpPr/>
          <p:nvPr/>
        </p:nvGrpSpPr>
        <p:grpSpPr>
          <a:xfrm>
            <a:off x="2399409" y="4588615"/>
            <a:ext cx="1709693" cy="1709693"/>
            <a:chOff x="3630923" y="5186407"/>
            <a:chExt cx="763600" cy="763600"/>
          </a:xfrm>
        </p:grpSpPr>
        <p:sp>
          <p:nvSpPr>
            <p:cNvPr id="62" name="Google Shape;490;p47">
              <a:extLst>
                <a:ext uri="{FF2B5EF4-FFF2-40B4-BE49-F238E27FC236}">
                  <a16:creationId xmlns:a16="http://schemas.microsoft.com/office/drawing/2014/main" id="{4D41553B-2297-D4E3-4E0E-F62EEF04D3A8}"/>
                </a:ext>
              </a:extLst>
            </p:cNvPr>
            <p:cNvSpPr/>
            <p:nvPr/>
          </p:nvSpPr>
          <p:spPr>
            <a:xfrm>
              <a:off x="3630923" y="5186407"/>
              <a:ext cx="763600" cy="763600"/>
            </a:xfrm>
            <a:prstGeom prst="ellipse">
              <a:avLst/>
            </a:prstGeom>
            <a:solidFill>
              <a:srgbClr val="57A4B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63" name="Google Shape;524;p47">
              <a:extLst>
                <a:ext uri="{FF2B5EF4-FFF2-40B4-BE49-F238E27FC236}">
                  <a16:creationId xmlns:a16="http://schemas.microsoft.com/office/drawing/2014/main" id="{76AE8CE7-83E1-E178-8849-F5361A419190}"/>
                </a:ext>
              </a:extLst>
            </p:cNvPr>
            <p:cNvGrpSpPr/>
            <p:nvPr/>
          </p:nvGrpSpPr>
          <p:grpSpPr>
            <a:xfrm>
              <a:off x="3804007" y="5330547"/>
              <a:ext cx="410377" cy="466065"/>
              <a:chOff x="1526187" y="1485559"/>
              <a:chExt cx="307783" cy="349549"/>
            </a:xfrm>
          </p:grpSpPr>
          <p:sp>
            <p:nvSpPr>
              <p:cNvPr id="64" name="Google Shape;525;p47">
                <a:extLst>
                  <a:ext uri="{FF2B5EF4-FFF2-40B4-BE49-F238E27FC236}">
                    <a16:creationId xmlns:a16="http://schemas.microsoft.com/office/drawing/2014/main" id="{C951C4E5-02F6-C54A-175F-C4E877212E77}"/>
                  </a:ext>
                </a:extLst>
              </p:cNvPr>
              <p:cNvSpPr/>
              <p:nvPr/>
            </p:nvSpPr>
            <p:spPr>
              <a:xfrm>
                <a:off x="1588044" y="1670385"/>
                <a:ext cx="20164" cy="20911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44" extrusionOk="0">
                    <a:moveTo>
                      <a:pt x="1" y="0"/>
                    </a:moveTo>
                    <a:lnTo>
                      <a:pt x="1" y="643"/>
                    </a:lnTo>
                    <a:lnTo>
                      <a:pt x="620" y="643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526;p47">
                <a:extLst>
                  <a:ext uri="{FF2B5EF4-FFF2-40B4-BE49-F238E27FC236}">
                    <a16:creationId xmlns:a16="http://schemas.microsoft.com/office/drawing/2014/main" id="{C499A7AC-9C46-427E-2B57-D81599B0BFD7}"/>
                  </a:ext>
                </a:extLst>
              </p:cNvPr>
              <p:cNvSpPr/>
              <p:nvPr/>
            </p:nvSpPr>
            <p:spPr>
              <a:xfrm>
                <a:off x="1670033" y="1588428"/>
                <a:ext cx="20131" cy="20911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0" y="0"/>
                    </a:moveTo>
                    <a:lnTo>
                      <a:pt x="0" y="643"/>
                    </a:lnTo>
                    <a:lnTo>
                      <a:pt x="620" y="643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527;p47">
                <a:extLst>
                  <a:ext uri="{FF2B5EF4-FFF2-40B4-BE49-F238E27FC236}">
                    <a16:creationId xmlns:a16="http://schemas.microsoft.com/office/drawing/2014/main" id="{886C912C-A79A-0D1C-D25C-B2D6370A269C}"/>
                  </a:ext>
                </a:extLst>
              </p:cNvPr>
              <p:cNvSpPr/>
              <p:nvPr/>
            </p:nvSpPr>
            <p:spPr>
              <a:xfrm>
                <a:off x="1670033" y="1670385"/>
                <a:ext cx="20131" cy="20911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0" y="0"/>
                    </a:moveTo>
                    <a:lnTo>
                      <a:pt x="0" y="643"/>
                    </a:lnTo>
                    <a:lnTo>
                      <a:pt x="620" y="643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528;p47">
                <a:extLst>
                  <a:ext uri="{FF2B5EF4-FFF2-40B4-BE49-F238E27FC236}">
                    <a16:creationId xmlns:a16="http://schemas.microsoft.com/office/drawing/2014/main" id="{21649385-A667-8504-2757-5A8551E62C5D}"/>
                  </a:ext>
                </a:extLst>
              </p:cNvPr>
              <p:cNvSpPr/>
              <p:nvPr/>
            </p:nvSpPr>
            <p:spPr>
              <a:xfrm>
                <a:off x="1751990" y="1670385"/>
                <a:ext cx="20131" cy="20911"/>
              </a:xfrm>
              <a:custGeom>
                <a:avLst/>
                <a:gdLst/>
                <a:ahLst/>
                <a:cxnLst/>
                <a:rect l="l" t="t" r="r" b="b"/>
                <a:pathLst>
                  <a:path w="620" h="644" extrusionOk="0">
                    <a:moveTo>
                      <a:pt x="1" y="0"/>
                    </a:moveTo>
                    <a:lnTo>
                      <a:pt x="1" y="643"/>
                    </a:lnTo>
                    <a:lnTo>
                      <a:pt x="620" y="643"/>
                    </a:lnTo>
                    <a:lnTo>
                      <a:pt x="6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529;p47">
                <a:extLst>
                  <a:ext uri="{FF2B5EF4-FFF2-40B4-BE49-F238E27FC236}">
                    <a16:creationId xmlns:a16="http://schemas.microsoft.com/office/drawing/2014/main" id="{B86EBD3A-F434-C300-713F-A48DBA44FC14}"/>
                  </a:ext>
                </a:extLst>
              </p:cNvPr>
              <p:cNvSpPr/>
              <p:nvPr/>
            </p:nvSpPr>
            <p:spPr>
              <a:xfrm>
                <a:off x="1547066" y="1774000"/>
                <a:ext cx="266059" cy="61109"/>
              </a:xfrm>
              <a:custGeom>
                <a:avLst/>
                <a:gdLst/>
                <a:ahLst/>
                <a:cxnLst/>
                <a:rect l="l" t="t" r="r" b="b"/>
                <a:pathLst>
                  <a:path w="8194" h="1882" extrusionOk="0">
                    <a:moveTo>
                      <a:pt x="1192" y="1"/>
                    </a:moveTo>
                    <a:lnTo>
                      <a:pt x="668" y="1263"/>
                    </a:lnTo>
                    <a:lnTo>
                      <a:pt x="310" y="1263"/>
                    </a:lnTo>
                    <a:cubicBezTo>
                      <a:pt x="144" y="1263"/>
                      <a:pt x="1" y="1406"/>
                      <a:pt x="1" y="1572"/>
                    </a:cubicBezTo>
                    <a:cubicBezTo>
                      <a:pt x="1" y="1739"/>
                      <a:pt x="144" y="1882"/>
                      <a:pt x="310" y="1882"/>
                    </a:cubicBezTo>
                    <a:lnTo>
                      <a:pt x="1620" y="1882"/>
                    </a:lnTo>
                    <a:cubicBezTo>
                      <a:pt x="1739" y="1882"/>
                      <a:pt x="1858" y="1811"/>
                      <a:pt x="1906" y="1691"/>
                    </a:cubicBezTo>
                    <a:lnTo>
                      <a:pt x="2097" y="1263"/>
                    </a:lnTo>
                    <a:lnTo>
                      <a:pt x="6097" y="1263"/>
                    </a:lnTo>
                    <a:lnTo>
                      <a:pt x="6288" y="1691"/>
                    </a:lnTo>
                    <a:cubicBezTo>
                      <a:pt x="6335" y="1811"/>
                      <a:pt x="6455" y="1882"/>
                      <a:pt x="6574" y="1882"/>
                    </a:cubicBezTo>
                    <a:lnTo>
                      <a:pt x="7883" y="1882"/>
                    </a:lnTo>
                    <a:cubicBezTo>
                      <a:pt x="8050" y="1882"/>
                      <a:pt x="8193" y="1739"/>
                      <a:pt x="8193" y="1572"/>
                    </a:cubicBezTo>
                    <a:cubicBezTo>
                      <a:pt x="8193" y="1406"/>
                      <a:pt x="8050" y="1263"/>
                      <a:pt x="7883" y="1263"/>
                    </a:cubicBezTo>
                    <a:lnTo>
                      <a:pt x="7526" y="1263"/>
                    </a:lnTo>
                    <a:lnTo>
                      <a:pt x="7002" y="1"/>
                    </a:lnTo>
                    <a:lnTo>
                      <a:pt x="5597" y="1"/>
                    </a:lnTo>
                    <a:lnTo>
                      <a:pt x="5859" y="620"/>
                    </a:lnTo>
                    <a:lnTo>
                      <a:pt x="2335" y="620"/>
                    </a:lnTo>
                    <a:lnTo>
                      <a:pt x="25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530;p47">
                <a:extLst>
                  <a:ext uri="{FF2B5EF4-FFF2-40B4-BE49-F238E27FC236}">
                    <a16:creationId xmlns:a16="http://schemas.microsoft.com/office/drawing/2014/main" id="{2C1BE49F-68F6-F309-DE81-ACE5142E7955}"/>
                  </a:ext>
                </a:extLst>
              </p:cNvPr>
              <p:cNvSpPr/>
              <p:nvPr/>
            </p:nvSpPr>
            <p:spPr>
              <a:xfrm>
                <a:off x="1526187" y="1485559"/>
                <a:ext cx="307783" cy="267585"/>
              </a:xfrm>
              <a:custGeom>
                <a:avLst/>
                <a:gdLst/>
                <a:ahLst/>
                <a:cxnLst/>
                <a:rect l="l" t="t" r="r" b="b"/>
                <a:pathLst>
                  <a:path w="9479" h="8241" extrusionOk="0">
                    <a:moveTo>
                      <a:pt x="5383" y="2549"/>
                    </a:moveTo>
                    <a:cubicBezTo>
                      <a:pt x="5550" y="2549"/>
                      <a:pt x="5692" y="2692"/>
                      <a:pt x="5692" y="2859"/>
                    </a:cubicBezTo>
                    <a:lnTo>
                      <a:pt x="5692" y="3168"/>
                    </a:lnTo>
                    <a:lnTo>
                      <a:pt x="7264" y="3168"/>
                    </a:lnTo>
                    <a:cubicBezTo>
                      <a:pt x="7431" y="3168"/>
                      <a:pt x="7574" y="3311"/>
                      <a:pt x="7574" y="3478"/>
                    </a:cubicBezTo>
                    <a:lnTo>
                      <a:pt x="7574" y="5073"/>
                    </a:lnTo>
                    <a:lnTo>
                      <a:pt x="7907" y="5073"/>
                    </a:lnTo>
                    <a:cubicBezTo>
                      <a:pt x="8074" y="5073"/>
                      <a:pt x="8217" y="5216"/>
                      <a:pt x="8217" y="5383"/>
                    </a:cubicBezTo>
                    <a:lnTo>
                      <a:pt x="8217" y="6645"/>
                    </a:lnTo>
                    <a:cubicBezTo>
                      <a:pt x="8217" y="6812"/>
                      <a:pt x="8074" y="6955"/>
                      <a:pt x="7907" y="6955"/>
                    </a:cubicBezTo>
                    <a:lnTo>
                      <a:pt x="6645" y="6955"/>
                    </a:lnTo>
                    <a:cubicBezTo>
                      <a:pt x="6455" y="6955"/>
                      <a:pt x="6312" y="6812"/>
                      <a:pt x="6312" y="6645"/>
                    </a:cubicBezTo>
                    <a:lnTo>
                      <a:pt x="6312" y="5383"/>
                    </a:lnTo>
                    <a:cubicBezTo>
                      <a:pt x="6312" y="5216"/>
                      <a:pt x="6455" y="5073"/>
                      <a:pt x="6645" y="5073"/>
                    </a:cubicBezTo>
                    <a:lnTo>
                      <a:pt x="6955" y="5073"/>
                    </a:lnTo>
                    <a:lnTo>
                      <a:pt x="6955" y="3811"/>
                    </a:lnTo>
                    <a:lnTo>
                      <a:pt x="5692" y="3811"/>
                    </a:lnTo>
                    <a:lnTo>
                      <a:pt x="5692" y="4121"/>
                    </a:lnTo>
                    <a:cubicBezTo>
                      <a:pt x="5692" y="4287"/>
                      <a:pt x="5550" y="4430"/>
                      <a:pt x="5383" y="4430"/>
                    </a:cubicBezTo>
                    <a:lnTo>
                      <a:pt x="5050" y="4430"/>
                    </a:lnTo>
                    <a:lnTo>
                      <a:pt x="5050" y="5073"/>
                    </a:lnTo>
                    <a:lnTo>
                      <a:pt x="5383" y="5073"/>
                    </a:lnTo>
                    <a:cubicBezTo>
                      <a:pt x="5550" y="5073"/>
                      <a:pt x="5692" y="5216"/>
                      <a:pt x="5692" y="5383"/>
                    </a:cubicBezTo>
                    <a:lnTo>
                      <a:pt x="5692" y="6645"/>
                    </a:lnTo>
                    <a:cubicBezTo>
                      <a:pt x="5692" y="6812"/>
                      <a:pt x="5550" y="6955"/>
                      <a:pt x="5383" y="6955"/>
                    </a:cubicBezTo>
                    <a:lnTo>
                      <a:pt x="4097" y="6955"/>
                    </a:lnTo>
                    <a:cubicBezTo>
                      <a:pt x="3930" y="6955"/>
                      <a:pt x="3787" y="6812"/>
                      <a:pt x="3787" y="6645"/>
                    </a:cubicBezTo>
                    <a:lnTo>
                      <a:pt x="3787" y="5383"/>
                    </a:lnTo>
                    <a:cubicBezTo>
                      <a:pt x="3787" y="5216"/>
                      <a:pt x="3930" y="5073"/>
                      <a:pt x="4097" y="5073"/>
                    </a:cubicBezTo>
                    <a:lnTo>
                      <a:pt x="4430" y="5073"/>
                    </a:lnTo>
                    <a:lnTo>
                      <a:pt x="4430" y="4430"/>
                    </a:lnTo>
                    <a:lnTo>
                      <a:pt x="4097" y="4430"/>
                    </a:lnTo>
                    <a:cubicBezTo>
                      <a:pt x="3930" y="4430"/>
                      <a:pt x="3787" y="4287"/>
                      <a:pt x="3787" y="4121"/>
                    </a:cubicBezTo>
                    <a:lnTo>
                      <a:pt x="3787" y="3811"/>
                    </a:lnTo>
                    <a:lnTo>
                      <a:pt x="2525" y="3811"/>
                    </a:lnTo>
                    <a:lnTo>
                      <a:pt x="2525" y="5073"/>
                    </a:lnTo>
                    <a:lnTo>
                      <a:pt x="2835" y="5073"/>
                    </a:lnTo>
                    <a:cubicBezTo>
                      <a:pt x="3025" y="5073"/>
                      <a:pt x="3168" y="5216"/>
                      <a:pt x="3168" y="5383"/>
                    </a:cubicBezTo>
                    <a:lnTo>
                      <a:pt x="3168" y="6645"/>
                    </a:lnTo>
                    <a:cubicBezTo>
                      <a:pt x="3168" y="6812"/>
                      <a:pt x="3025" y="6955"/>
                      <a:pt x="2835" y="6955"/>
                    </a:cubicBezTo>
                    <a:lnTo>
                      <a:pt x="1573" y="6955"/>
                    </a:lnTo>
                    <a:cubicBezTo>
                      <a:pt x="1406" y="6955"/>
                      <a:pt x="1263" y="6812"/>
                      <a:pt x="1263" y="6645"/>
                    </a:cubicBezTo>
                    <a:lnTo>
                      <a:pt x="1263" y="5383"/>
                    </a:lnTo>
                    <a:cubicBezTo>
                      <a:pt x="1263" y="5216"/>
                      <a:pt x="1406" y="5073"/>
                      <a:pt x="1573" y="5073"/>
                    </a:cubicBezTo>
                    <a:lnTo>
                      <a:pt x="1906" y="5073"/>
                    </a:lnTo>
                    <a:lnTo>
                      <a:pt x="1906" y="3478"/>
                    </a:lnTo>
                    <a:cubicBezTo>
                      <a:pt x="1906" y="3311"/>
                      <a:pt x="2049" y="3168"/>
                      <a:pt x="2216" y="3168"/>
                    </a:cubicBezTo>
                    <a:lnTo>
                      <a:pt x="3787" y="3168"/>
                    </a:lnTo>
                    <a:lnTo>
                      <a:pt x="3787" y="2859"/>
                    </a:lnTo>
                    <a:cubicBezTo>
                      <a:pt x="3787" y="2692"/>
                      <a:pt x="3930" y="2549"/>
                      <a:pt x="4097" y="2549"/>
                    </a:cubicBezTo>
                    <a:close/>
                    <a:moveTo>
                      <a:pt x="4430" y="1"/>
                    </a:moveTo>
                    <a:cubicBezTo>
                      <a:pt x="4240" y="1"/>
                      <a:pt x="4097" y="144"/>
                      <a:pt x="4097" y="310"/>
                    </a:cubicBezTo>
                    <a:lnTo>
                      <a:pt x="4097" y="1287"/>
                    </a:lnTo>
                    <a:lnTo>
                      <a:pt x="310" y="1287"/>
                    </a:lnTo>
                    <a:cubicBezTo>
                      <a:pt x="144" y="1287"/>
                      <a:pt x="1" y="1430"/>
                      <a:pt x="1" y="1596"/>
                    </a:cubicBezTo>
                    <a:lnTo>
                      <a:pt x="1" y="7931"/>
                    </a:lnTo>
                    <a:cubicBezTo>
                      <a:pt x="1" y="8098"/>
                      <a:pt x="144" y="8241"/>
                      <a:pt x="310" y="8241"/>
                    </a:cubicBezTo>
                    <a:lnTo>
                      <a:pt x="9169" y="8241"/>
                    </a:lnTo>
                    <a:cubicBezTo>
                      <a:pt x="9336" y="8241"/>
                      <a:pt x="9479" y="8098"/>
                      <a:pt x="9479" y="7931"/>
                    </a:cubicBezTo>
                    <a:lnTo>
                      <a:pt x="9479" y="1596"/>
                    </a:lnTo>
                    <a:cubicBezTo>
                      <a:pt x="9479" y="1430"/>
                      <a:pt x="9336" y="1287"/>
                      <a:pt x="9169" y="1287"/>
                    </a:cubicBezTo>
                    <a:lnTo>
                      <a:pt x="5383" y="1287"/>
                    </a:lnTo>
                    <a:lnTo>
                      <a:pt x="5383" y="310"/>
                    </a:lnTo>
                    <a:cubicBezTo>
                      <a:pt x="5383" y="144"/>
                      <a:pt x="5240" y="1"/>
                      <a:pt x="50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71" name="Google Shape;814;p59">
            <a:extLst>
              <a:ext uri="{FF2B5EF4-FFF2-40B4-BE49-F238E27FC236}">
                <a16:creationId xmlns:a16="http://schemas.microsoft.com/office/drawing/2014/main" id="{0FA106E6-8756-F3EA-B4C7-4D5303C6483F}"/>
              </a:ext>
            </a:extLst>
          </p:cNvPr>
          <p:cNvSpPr/>
          <p:nvPr/>
        </p:nvSpPr>
        <p:spPr>
          <a:xfrm>
            <a:off x="6604174" y="4114867"/>
            <a:ext cx="3673734" cy="3532907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2" name="Google Shape;479;p47">
            <a:extLst>
              <a:ext uri="{FF2B5EF4-FFF2-40B4-BE49-F238E27FC236}">
                <a16:creationId xmlns:a16="http://schemas.microsoft.com/office/drawing/2014/main" id="{B971F7DD-3262-6207-1B36-F213470BE7A2}"/>
              </a:ext>
            </a:extLst>
          </p:cNvPr>
          <p:cNvSpPr txBox="1">
            <a:spLocks/>
          </p:cNvSpPr>
          <p:nvPr/>
        </p:nvSpPr>
        <p:spPr>
          <a:xfrm>
            <a:off x="6942953" y="6617804"/>
            <a:ext cx="2920400" cy="6081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Calendar Integration</a:t>
            </a:r>
          </a:p>
        </p:txBody>
      </p:sp>
      <p:sp>
        <p:nvSpPr>
          <p:cNvPr id="74" name="Google Shape;490;p47">
            <a:extLst>
              <a:ext uri="{FF2B5EF4-FFF2-40B4-BE49-F238E27FC236}">
                <a16:creationId xmlns:a16="http://schemas.microsoft.com/office/drawing/2014/main" id="{8783DEE4-CC30-3023-9F78-5C5BD86E2F44}"/>
              </a:ext>
            </a:extLst>
          </p:cNvPr>
          <p:cNvSpPr/>
          <p:nvPr/>
        </p:nvSpPr>
        <p:spPr>
          <a:xfrm>
            <a:off x="7586194" y="4584947"/>
            <a:ext cx="1709693" cy="1709693"/>
          </a:xfrm>
          <a:prstGeom prst="ellipse">
            <a:avLst/>
          </a:prstGeom>
          <a:solidFill>
            <a:srgbClr val="57A4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82" name="Google Shape;814;p59">
            <a:extLst>
              <a:ext uri="{FF2B5EF4-FFF2-40B4-BE49-F238E27FC236}">
                <a16:creationId xmlns:a16="http://schemas.microsoft.com/office/drawing/2014/main" id="{E28D70A2-19D7-F614-CDC4-B6BC23A7DC3E}"/>
              </a:ext>
            </a:extLst>
          </p:cNvPr>
          <p:cNvSpPr/>
          <p:nvPr/>
        </p:nvSpPr>
        <p:spPr>
          <a:xfrm>
            <a:off x="12214857" y="4128335"/>
            <a:ext cx="3673734" cy="3532907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" name="Google Shape;479;p47">
            <a:extLst>
              <a:ext uri="{FF2B5EF4-FFF2-40B4-BE49-F238E27FC236}">
                <a16:creationId xmlns:a16="http://schemas.microsoft.com/office/drawing/2014/main" id="{93A97D32-0F4A-BF93-B8D1-89EC49240D6E}"/>
              </a:ext>
            </a:extLst>
          </p:cNvPr>
          <p:cNvSpPr txBox="1">
            <a:spLocks/>
          </p:cNvSpPr>
          <p:nvPr/>
        </p:nvSpPr>
        <p:spPr>
          <a:xfrm>
            <a:off x="12553636" y="6647769"/>
            <a:ext cx="2920400" cy="60810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 Mascot Guide</a:t>
            </a:r>
          </a:p>
        </p:txBody>
      </p:sp>
      <p:sp>
        <p:nvSpPr>
          <p:cNvPr id="85" name="Google Shape;490;p47">
            <a:extLst>
              <a:ext uri="{FF2B5EF4-FFF2-40B4-BE49-F238E27FC236}">
                <a16:creationId xmlns:a16="http://schemas.microsoft.com/office/drawing/2014/main" id="{95634893-2609-228D-9771-2AC156698F60}"/>
              </a:ext>
            </a:extLst>
          </p:cNvPr>
          <p:cNvSpPr/>
          <p:nvPr/>
        </p:nvSpPr>
        <p:spPr>
          <a:xfrm>
            <a:off x="13196877" y="4614912"/>
            <a:ext cx="1709693" cy="1709693"/>
          </a:xfrm>
          <a:prstGeom prst="ellipse">
            <a:avLst/>
          </a:prstGeom>
          <a:solidFill>
            <a:srgbClr val="57A4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97" name="Google Shape;515;p47">
            <a:extLst>
              <a:ext uri="{FF2B5EF4-FFF2-40B4-BE49-F238E27FC236}">
                <a16:creationId xmlns:a16="http://schemas.microsoft.com/office/drawing/2014/main" id="{C83F157E-E9D0-6D40-2D0C-6C6EE9A9F4AC}"/>
              </a:ext>
            </a:extLst>
          </p:cNvPr>
          <p:cNvGrpSpPr/>
          <p:nvPr/>
        </p:nvGrpSpPr>
        <p:grpSpPr>
          <a:xfrm>
            <a:off x="8017343" y="4908023"/>
            <a:ext cx="847393" cy="1110167"/>
            <a:chOff x="4108187" y="1485559"/>
            <a:chExt cx="266806" cy="349541"/>
          </a:xfrm>
        </p:grpSpPr>
        <p:sp>
          <p:nvSpPr>
            <p:cNvPr id="98" name="Google Shape;516;p47">
              <a:extLst>
                <a:ext uri="{FF2B5EF4-FFF2-40B4-BE49-F238E27FC236}">
                  <a16:creationId xmlns:a16="http://schemas.microsoft.com/office/drawing/2014/main" id="{C1907DDF-C009-CDFE-B2C8-2A653B0C68C9}"/>
                </a:ext>
              </a:extLst>
            </p:cNvPr>
            <p:cNvSpPr/>
            <p:nvPr/>
          </p:nvSpPr>
          <p:spPr>
            <a:xfrm>
              <a:off x="4170044" y="1742308"/>
              <a:ext cx="143095" cy="41789"/>
            </a:xfrm>
            <a:custGeom>
              <a:avLst/>
              <a:gdLst/>
              <a:ahLst/>
              <a:cxnLst/>
              <a:rect l="l" t="t" r="r" b="b"/>
              <a:pathLst>
                <a:path w="4407" h="1287" extrusionOk="0">
                  <a:moveTo>
                    <a:pt x="1" y="0"/>
                  </a:moveTo>
                  <a:lnTo>
                    <a:pt x="1" y="1286"/>
                  </a:lnTo>
                  <a:lnTo>
                    <a:pt x="4406" y="128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517;p47">
              <a:extLst>
                <a:ext uri="{FF2B5EF4-FFF2-40B4-BE49-F238E27FC236}">
                  <a16:creationId xmlns:a16="http://schemas.microsoft.com/office/drawing/2014/main" id="{52824DD2-B187-A1E5-094B-CF2D31475034}"/>
                </a:ext>
              </a:extLst>
            </p:cNvPr>
            <p:cNvSpPr/>
            <p:nvPr/>
          </p:nvSpPr>
          <p:spPr>
            <a:xfrm>
              <a:off x="4108187" y="1526570"/>
              <a:ext cx="266806" cy="308530"/>
            </a:xfrm>
            <a:custGeom>
              <a:avLst/>
              <a:gdLst/>
              <a:ahLst/>
              <a:cxnLst/>
              <a:rect l="l" t="t" r="r" b="b"/>
              <a:pathLst>
                <a:path w="8217" h="9502" extrusionOk="0">
                  <a:moveTo>
                    <a:pt x="1572" y="2215"/>
                  </a:moveTo>
                  <a:cubicBezTo>
                    <a:pt x="1763" y="2215"/>
                    <a:pt x="1906" y="2358"/>
                    <a:pt x="1906" y="2548"/>
                  </a:cubicBezTo>
                  <a:cubicBezTo>
                    <a:pt x="1906" y="2715"/>
                    <a:pt x="1763" y="2858"/>
                    <a:pt x="1572" y="2858"/>
                  </a:cubicBezTo>
                  <a:cubicBezTo>
                    <a:pt x="1405" y="2858"/>
                    <a:pt x="1263" y="2715"/>
                    <a:pt x="1263" y="2548"/>
                  </a:cubicBezTo>
                  <a:cubicBezTo>
                    <a:pt x="1263" y="2358"/>
                    <a:pt x="1405" y="2215"/>
                    <a:pt x="1572" y="2215"/>
                  </a:cubicBezTo>
                  <a:close/>
                  <a:moveTo>
                    <a:pt x="6645" y="2215"/>
                  </a:moveTo>
                  <a:cubicBezTo>
                    <a:pt x="6811" y="2215"/>
                    <a:pt x="6954" y="2358"/>
                    <a:pt x="6954" y="2548"/>
                  </a:cubicBezTo>
                  <a:cubicBezTo>
                    <a:pt x="6954" y="2715"/>
                    <a:pt x="6811" y="2858"/>
                    <a:pt x="6645" y="2858"/>
                  </a:cubicBezTo>
                  <a:lnTo>
                    <a:pt x="2834" y="2858"/>
                  </a:lnTo>
                  <a:cubicBezTo>
                    <a:pt x="2668" y="2858"/>
                    <a:pt x="2525" y="2715"/>
                    <a:pt x="2525" y="2548"/>
                  </a:cubicBezTo>
                  <a:cubicBezTo>
                    <a:pt x="2525" y="2358"/>
                    <a:pt x="2668" y="2215"/>
                    <a:pt x="2834" y="2215"/>
                  </a:cubicBezTo>
                  <a:close/>
                  <a:moveTo>
                    <a:pt x="1572" y="3477"/>
                  </a:moveTo>
                  <a:cubicBezTo>
                    <a:pt x="1763" y="3477"/>
                    <a:pt x="1906" y="3620"/>
                    <a:pt x="1906" y="3810"/>
                  </a:cubicBezTo>
                  <a:cubicBezTo>
                    <a:pt x="1906" y="3977"/>
                    <a:pt x="1763" y="4120"/>
                    <a:pt x="1572" y="4120"/>
                  </a:cubicBezTo>
                  <a:cubicBezTo>
                    <a:pt x="1405" y="4120"/>
                    <a:pt x="1263" y="3977"/>
                    <a:pt x="1263" y="3810"/>
                  </a:cubicBezTo>
                  <a:cubicBezTo>
                    <a:pt x="1263" y="3620"/>
                    <a:pt x="1405" y="3477"/>
                    <a:pt x="1572" y="3477"/>
                  </a:cubicBezTo>
                  <a:close/>
                  <a:moveTo>
                    <a:pt x="6645" y="3477"/>
                  </a:moveTo>
                  <a:cubicBezTo>
                    <a:pt x="6811" y="3477"/>
                    <a:pt x="6954" y="3620"/>
                    <a:pt x="6954" y="3810"/>
                  </a:cubicBezTo>
                  <a:cubicBezTo>
                    <a:pt x="6954" y="3977"/>
                    <a:pt x="6811" y="4120"/>
                    <a:pt x="6645" y="4120"/>
                  </a:cubicBezTo>
                  <a:lnTo>
                    <a:pt x="2834" y="4120"/>
                  </a:lnTo>
                  <a:cubicBezTo>
                    <a:pt x="2668" y="4120"/>
                    <a:pt x="2525" y="3977"/>
                    <a:pt x="2525" y="3810"/>
                  </a:cubicBezTo>
                  <a:cubicBezTo>
                    <a:pt x="2525" y="3620"/>
                    <a:pt x="2668" y="3477"/>
                    <a:pt x="2834" y="3477"/>
                  </a:cubicBezTo>
                  <a:close/>
                  <a:moveTo>
                    <a:pt x="1572" y="4763"/>
                  </a:moveTo>
                  <a:cubicBezTo>
                    <a:pt x="1763" y="4763"/>
                    <a:pt x="1906" y="4882"/>
                    <a:pt x="1906" y="5072"/>
                  </a:cubicBezTo>
                  <a:cubicBezTo>
                    <a:pt x="1906" y="5239"/>
                    <a:pt x="1763" y="5382"/>
                    <a:pt x="1572" y="5382"/>
                  </a:cubicBezTo>
                  <a:cubicBezTo>
                    <a:pt x="1405" y="5382"/>
                    <a:pt x="1263" y="5239"/>
                    <a:pt x="1263" y="5072"/>
                  </a:cubicBezTo>
                  <a:cubicBezTo>
                    <a:pt x="1263" y="4882"/>
                    <a:pt x="1405" y="4763"/>
                    <a:pt x="1572" y="4763"/>
                  </a:cubicBezTo>
                  <a:close/>
                  <a:moveTo>
                    <a:pt x="6645" y="4763"/>
                  </a:moveTo>
                  <a:cubicBezTo>
                    <a:pt x="6811" y="4763"/>
                    <a:pt x="6954" y="4882"/>
                    <a:pt x="6954" y="5072"/>
                  </a:cubicBezTo>
                  <a:cubicBezTo>
                    <a:pt x="6954" y="5239"/>
                    <a:pt x="6811" y="5382"/>
                    <a:pt x="6645" y="5382"/>
                  </a:cubicBezTo>
                  <a:lnTo>
                    <a:pt x="2834" y="5382"/>
                  </a:lnTo>
                  <a:cubicBezTo>
                    <a:pt x="2668" y="5382"/>
                    <a:pt x="2525" y="5239"/>
                    <a:pt x="2525" y="5072"/>
                  </a:cubicBezTo>
                  <a:cubicBezTo>
                    <a:pt x="2525" y="4882"/>
                    <a:pt x="2668" y="4763"/>
                    <a:pt x="2834" y="4763"/>
                  </a:cubicBezTo>
                  <a:close/>
                  <a:moveTo>
                    <a:pt x="6645" y="6025"/>
                  </a:moveTo>
                  <a:cubicBezTo>
                    <a:pt x="6811" y="6025"/>
                    <a:pt x="6954" y="6168"/>
                    <a:pt x="6954" y="6335"/>
                  </a:cubicBezTo>
                  <a:lnTo>
                    <a:pt x="6954" y="8240"/>
                  </a:lnTo>
                  <a:cubicBezTo>
                    <a:pt x="6954" y="8430"/>
                    <a:pt x="6811" y="8573"/>
                    <a:pt x="6645" y="8573"/>
                  </a:cubicBezTo>
                  <a:lnTo>
                    <a:pt x="1572" y="8573"/>
                  </a:lnTo>
                  <a:cubicBezTo>
                    <a:pt x="1405" y="8573"/>
                    <a:pt x="1263" y="8430"/>
                    <a:pt x="1263" y="8240"/>
                  </a:cubicBezTo>
                  <a:lnTo>
                    <a:pt x="1263" y="6335"/>
                  </a:lnTo>
                  <a:cubicBezTo>
                    <a:pt x="1263" y="6168"/>
                    <a:pt x="1405" y="6025"/>
                    <a:pt x="1572" y="6025"/>
                  </a:cubicBezTo>
                  <a:close/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9192"/>
                  </a:lnTo>
                  <a:cubicBezTo>
                    <a:pt x="0" y="9359"/>
                    <a:pt x="143" y="9502"/>
                    <a:pt x="310" y="9502"/>
                  </a:cubicBezTo>
                  <a:lnTo>
                    <a:pt x="7907" y="9502"/>
                  </a:lnTo>
                  <a:cubicBezTo>
                    <a:pt x="8074" y="9502"/>
                    <a:pt x="8216" y="9359"/>
                    <a:pt x="8216" y="9192"/>
                  </a:cubicBezTo>
                  <a:lnTo>
                    <a:pt x="8216" y="310"/>
                  </a:lnTo>
                  <a:cubicBezTo>
                    <a:pt x="8216" y="143"/>
                    <a:pt x="8074" y="0"/>
                    <a:pt x="7907" y="0"/>
                  </a:cubicBezTo>
                  <a:lnTo>
                    <a:pt x="6002" y="0"/>
                  </a:lnTo>
                  <a:lnTo>
                    <a:pt x="6002" y="310"/>
                  </a:lnTo>
                  <a:cubicBezTo>
                    <a:pt x="6002" y="834"/>
                    <a:pt x="5573" y="1262"/>
                    <a:pt x="5049" y="1262"/>
                  </a:cubicBezTo>
                  <a:lnTo>
                    <a:pt x="3168" y="1262"/>
                  </a:lnTo>
                  <a:cubicBezTo>
                    <a:pt x="2644" y="1262"/>
                    <a:pt x="2215" y="834"/>
                    <a:pt x="2215" y="310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518;p47">
              <a:extLst>
                <a:ext uri="{FF2B5EF4-FFF2-40B4-BE49-F238E27FC236}">
                  <a16:creationId xmlns:a16="http://schemas.microsoft.com/office/drawing/2014/main" id="{589B9C7E-20AE-7C6D-4FC8-914C4695E763}"/>
                </a:ext>
              </a:extLst>
            </p:cNvPr>
            <p:cNvSpPr/>
            <p:nvPr/>
          </p:nvSpPr>
          <p:spPr>
            <a:xfrm>
              <a:off x="4200210" y="1485559"/>
              <a:ext cx="82766" cy="61141"/>
            </a:xfrm>
            <a:custGeom>
              <a:avLst/>
              <a:gdLst/>
              <a:ahLst/>
              <a:cxnLst/>
              <a:rect l="l" t="t" r="r" b="b"/>
              <a:pathLst>
                <a:path w="2549" h="1883" extrusionOk="0">
                  <a:moveTo>
                    <a:pt x="1286" y="1"/>
                  </a:moveTo>
                  <a:cubicBezTo>
                    <a:pt x="929" y="1"/>
                    <a:pt x="643" y="287"/>
                    <a:pt x="643" y="620"/>
                  </a:cubicBezTo>
                  <a:lnTo>
                    <a:pt x="334" y="620"/>
                  </a:lnTo>
                  <a:cubicBezTo>
                    <a:pt x="143" y="620"/>
                    <a:pt x="0" y="763"/>
                    <a:pt x="0" y="930"/>
                  </a:cubicBezTo>
                  <a:lnTo>
                    <a:pt x="0" y="1573"/>
                  </a:lnTo>
                  <a:cubicBezTo>
                    <a:pt x="0" y="1739"/>
                    <a:pt x="143" y="1882"/>
                    <a:pt x="334" y="1882"/>
                  </a:cubicBezTo>
                  <a:lnTo>
                    <a:pt x="2215" y="1882"/>
                  </a:lnTo>
                  <a:cubicBezTo>
                    <a:pt x="2406" y="1882"/>
                    <a:pt x="2548" y="1739"/>
                    <a:pt x="2548" y="1573"/>
                  </a:cubicBezTo>
                  <a:lnTo>
                    <a:pt x="2548" y="930"/>
                  </a:lnTo>
                  <a:cubicBezTo>
                    <a:pt x="2548" y="763"/>
                    <a:pt x="2406" y="620"/>
                    <a:pt x="2215" y="620"/>
                  </a:cubicBezTo>
                  <a:lnTo>
                    <a:pt x="1905" y="620"/>
                  </a:lnTo>
                  <a:cubicBezTo>
                    <a:pt x="1905" y="287"/>
                    <a:pt x="1620" y="1"/>
                    <a:pt x="1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FC748B8-BE88-1077-60EA-089129037C47}"/>
              </a:ext>
            </a:extLst>
          </p:cNvPr>
          <p:cNvGrpSpPr/>
          <p:nvPr/>
        </p:nvGrpSpPr>
        <p:grpSpPr>
          <a:xfrm>
            <a:off x="13487400" y="4908023"/>
            <a:ext cx="1167888" cy="1167888"/>
            <a:chOff x="9352392" y="1129904"/>
            <a:chExt cx="466053" cy="466053"/>
          </a:xfrm>
        </p:grpSpPr>
        <p:sp>
          <p:nvSpPr>
            <p:cNvPr id="103" name="Google Shape;497;p47">
              <a:extLst>
                <a:ext uri="{FF2B5EF4-FFF2-40B4-BE49-F238E27FC236}">
                  <a16:creationId xmlns:a16="http://schemas.microsoft.com/office/drawing/2014/main" id="{A7128D9A-9213-269A-3E3E-763E105A06B0}"/>
                </a:ext>
              </a:extLst>
            </p:cNvPr>
            <p:cNvSpPr/>
            <p:nvPr/>
          </p:nvSpPr>
          <p:spPr>
            <a:xfrm>
              <a:off x="9352392" y="1129904"/>
              <a:ext cx="466053" cy="466053"/>
            </a:xfrm>
            <a:custGeom>
              <a:avLst/>
              <a:gdLst/>
              <a:ahLst/>
              <a:cxnLst/>
              <a:rect l="l" t="t" r="r" b="b"/>
              <a:pathLst>
                <a:path w="10765" h="10765" extrusionOk="0">
                  <a:moveTo>
                    <a:pt x="5382" y="1906"/>
                  </a:moveTo>
                  <a:cubicBezTo>
                    <a:pt x="7287" y="1906"/>
                    <a:pt x="8859" y="3478"/>
                    <a:pt x="8859" y="5383"/>
                  </a:cubicBezTo>
                  <a:cubicBezTo>
                    <a:pt x="8859" y="7288"/>
                    <a:pt x="7287" y="8860"/>
                    <a:pt x="5382" y="8860"/>
                  </a:cubicBezTo>
                  <a:cubicBezTo>
                    <a:pt x="3477" y="8860"/>
                    <a:pt x="1905" y="7288"/>
                    <a:pt x="1905" y="5383"/>
                  </a:cubicBezTo>
                  <a:cubicBezTo>
                    <a:pt x="1905" y="3478"/>
                    <a:pt x="3477" y="1906"/>
                    <a:pt x="5382" y="1906"/>
                  </a:cubicBezTo>
                  <a:close/>
                  <a:moveTo>
                    <a:pt x="4739" y="1"/>
                  </a:moveTo>
                  <a:cubicBezTo>
                    <a:pt x="4596" y="1"/>
                    <a:pt x="4477" y="96"/>
                    <a:pt x="4430" y="239"/>
                  </a:cubicBezTo>
                  <a:lnTo>
                    <a:pt x="4334" y="763"/>
                  </a:lnTo>
                  <a:cubicBezTo>
                    <a:pt x="3811" y="882"/>
                    <a:pt x="3310" y="1096"/>
                    <a:pt x="2858" y="1382"/>
                  </a:cubicBezTo>
                  <a:lnTo>
                    <a:pt x="2429" y="1096"/>
                  </a:lnTo>
                  <a:cubicBezTo>
                    <a:pt x="2377" y="1065"/>
                    <a:pt x="2316" y="1048"/>
                    <a:pt x="2254" y="1048"/>
                  </a:cubicBezTo>
                  <a:cubicBezTo>
                    <a:pt x="2174" y="1048"/>
                    <a:pt x="2092" y="1077"/>
                    <a:pt x="2024" y="1144"/>
                  </a:cubicBezTo>
                  <a:lnTo>
                    <a:pt x="1143" y="2025"/>
                  </a:lnTo>
                  <a:cubicBezTo>
                    <a:pt x="1024" y="2144"/>
                    <a:pt x="1024" y="2311"/>
                    <a:pt x="1096" y="2430"/>
                  </a:cubicBezTo>
                  <a:lnTo>
                    <a:pt x="1381" y="2859"/>
                  </a:lnTo>
                  <a:cubicBezTo>
                    <a:pt x="1096" y="3311"/>
                    <a:pt x="881" y="3811"/>
                    <a:pt x="762" y="4335"/>
                  </a:cubicBezTo>
                  <a:lnTo>
                    <a:pt x="238" y="4430"/>
                  </a:lnTo>
                  <a:cubicBezTo>
                    <a:pt x="95" y="4478"/>
                    <a:pt x="0" y="4597"/>
                    <a:pt x="0" y="4740"/>
                  </a:cubicBezTo>
                  <a:lnTo>
                    <a:pt x="0" y="6026"/>
                  </a:lnTo>
                  <a:cubicBezTo>
                    <a:pt x="0" y="6169"/>
                    <a:pt x="95" y="6288"/>
                    <a:pt x="238" y="6335"/>
                  </a:cubicBezTo>
                  <a:lnTo>
                    <a:pt x="762" y="6431"/>
                  </a:lnTo>
                  <a:cubicBezTo>
                    <a:pt x="881" y="6955"/>
                    <a:pt x="1096" y="7455"/>
                    <a:pt x="1381" y="7907"/>
                  </a:cubicBezTo>
                  <a:lnTo>
                    <a:pt x="1096" y="8336"/>
                  </a:lnTo>
                  <a:cubicBezTo>
                    <a:pt x="1024" y="8455"/>
                    <a:pt x="1024" y="8622"/>
                    <a:pt x="1143" y="8741"/>
                  </a:cubicBezTo>
                  <a:lnTo>
                    <a:pt x="2024" y="9622"/>
                  </a:lnTo>
                  <a:cubicBezTo>
                    <a:pt x="2092" y="9689"/>
                    <a:pt x="2174" y="9718"/>
                    <a:pt x="2254" y="9718"/>
                  </a:cubicBezTo>
                  <a:cubicBezTo>
                    <a:pt x="2316" y="9718"/>
                    <a:pt x="2377" y="9701"/>
                    <a:pt x="2429" y="9669"/>
                  </a:cubicBezTo>
                  <a:lnTo>
                    <a:pt x="2858" y="9384"/>
                  </a:lnTo>
                  <a:cubicBezTo>
                    <a:pt x="3310" y="9669"/>
                    <a:pt x="3811" y="9884"/>
                    <a:pt x="4334" y="10003"/>
                  </a:cubicBezTo>
                  <a:lnTo>
                    <a:pt x="4430" y="10527"/>
                  </a:lnTo>
                  <a:cubicBezTo>
                    <a:pt x="4477" y="10670"/>
                    <a:pt x="4596" y="10765"/>
                    <a:pt x="4739" y="10765"/>
                  </a:cubicBezTo>
                  <a:lnTo>
                    <a:pt x="6025" y="10765"/>
                  </a:lnTo>
                  <a:cubicBezTo>
                    <a:pt x="6168" y="10765"/>
                    <a:pt x="6287" y="10670"/>
                    <a:pt x="6335" y="10527"/>
                  </a:cubicBezTo>
                  <a:lnTo>
                    <a:pt x="6430" y="10003"/>
                  </a:lnTo>
                  <a:cubicBezTo>
                    <a:pt x="6954" y="9884"/>
                    <a:pt x="7454" y="9669"/>
                    <a:pt x="7907" y="9384"/>
                  </a:cubicBezTo>
                  <a:lnTo>
                    <a:pt x="8335" y="9669"/>
                  </a:lnTo>
                  <a:cubicBezTo>
                    <a:pt x="8387" y="9701"/>
                    <a:pt x="8448" y="9718"/>
                    <a:pt x="8511" y="9718"/>
                  </a:cubicBezTo>
                  <a:cubicBezTo>
                    <a:pt x="8591" y="9718"/>
                    <a:pt x="8673" y="9689"/>
                    <a:pt x="8740" y="9622"/>
                  </a:cubicBezTo>
                  <a:lnTo>
                    <a:pt x="9621" y="8741"/>
                  </a:lnTo>
                  <a:cubicBezTo>
                    <a:pt x="9740" y="8622"/>
                    <a:pt x="9740" y="8455"/>
                    <a:pt x="9669" y="8336"/>
                  </a:cubicBezTo>
                  <a:lnTo>
                    <a:pt x="9383" y="7907"/>
                  </a:lnTo>
                  <a:cubicBezTo>
                    <a:pt x="9669" y="7455"/>
                    <a:pt x="9883" y="6955"/>
                    <a:pt x="10002" y="6431"/>
                  </a:cubicBezTo>
                  <a:lnTo>
                    <a:pt x="10526" y="6335"/>
                  </a:lnTo>
                  <a:cubicBezTo>
                    <a:pt x="10669" y="6288"/>
                    <a:pt x="10764" y="6169"/>
                    <a:pt x="10764" y="6026"/>
                  </a:cubicBezTo>
                  <a:lnTo>
                    <a:pt x="10764" y="4740"/>
                  </a:lnTo>
                  <a:cubicBezTo>
                    <a:pt x="10764" y="4597"/>
                    <a:pt x="10669" y="4478"/>
                    <a:pt x="10526" y="4430"/>
                  </a:cubicBezTo>
                  <a:lnTo>
                    <a:pt x="10002" y="4335"/>
                  </a:lnTo>
                  <a:cubicBezTo>
                    <a:pt x="9883" y="3811"/>
                    <a:pt x="9669" y="3311"/>
                    <a:pt x="9383" y="2859"/>
                  </a:cubicBezTo>
                  <a:lnTo>
                    <a:pt x="9669" y="2430"/>
                  </a:lnTo>
                  <a:cubicBezTo>
                    <a:pt x="9740" y="2311"/>
                    <a:pt x="9740" y="2144"/>
                    <a:pt x="9621" y="2025"/>
                  </a:cubicBezTo>
                  <a:lnTo>
                    <a:pt x="8740" y="1144"/>
                  </a:lnTo>
                  <a:cubicBezTo>
                    <a:pt x="8673" y="1077"/>
                    <a:pt x="8591" y="1048"/>
                    <a:pt x="8511" y="1048"/>
                  </a:cubicBezTo>
                  <a:cubicBezTo>
                    <a:pt x="8448" y="1048"/>
                    <a:pt x="8387" y="1065"/>
                    <a:pt x="8335" y="1096"/>
                  </a:cubicBezTo>
                  <a:lnTo>
                    <a:pt x="7907" y="1382"/>
                  </a:lnTo>
                  <a:cubicBezTo>
                    <a:pt x="7454" y="1096"/>
                    <a:pt x="6954" y="882"/>
                    <a:pt x="6430" y="763"/>
                  </a:cubicBezTo>
                  <a:lnTo>
                    <a:pt x="6335" y="239"/>
                  </a:lnTo>
                  <a:cubicBezTo>
                    <a:pt x="6287" y="96"/>
                    <a:pt x="6168" y="1"/>
                    <a:pt x="6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498;p47">
              <a:extLst>
                <a:ext uri="{FF2B5EF4-FFF2-40B4-BE49-F238E27FC236}">
                  <a16:creationId xmlns:a16="http://schemas.microsoft.com/office/drawing/2014/main" id="{F793D917-6BAC-38E8-18F2-C472FB3D1BCE}"/>
                </a:ext>
              </a:extLst>
            </p:cNvPr>
            <p:cNvSpPr/>
            <p:nvPr/>
          </p:nvSpPr>
          <p:spPr>
            <a:xfrm>
              <a:off x="9613242" y="1267236"/>
              <a:ext cx="54680" cy="67884"/>
            </a:xfrm>
            <a:custGeom>
              <a:avLst/>
              <a:gdLst/>
              <a:ahLst/>
              <a:cxnLst/>
              <a:rect l="l" t="t" r="r" b="b"/>
              <a:pathLst>
                <a:path w="1263" h="1568" extrusionOk="0">
                  <a:moveTo>
                    <a:pt x="305" y="1"/>
                  </a:moveTo>
                  <a:cubicBezTo>
                    <a:pt x="255" y="1"/>
                    <a:pt x="207" y="14"/>
                    <a:pt x="167" y="44"/>
                  </a:cubicBezTo>
                  <a:cubicBezTo>
                    <a:pt x="48" y="91"/>
                    <a:pt x="0" y="187"/>
                    <a:pt x="0" y="306"/>
                  </a:cubicBezTo>
                  <a:lnTo>
                    <a:pt x="0" y="1568"/>
                  </a:lnTo>
                  <a:lnTo>
                    <a:pt x="1262" y="1568"/>
                  </a:lnTo>
                  <a:cubicBezTo>
                    <a:pt x="1262" y="949"/>
                    <a:pt x="953" y="401"/>
                    <a:pt x="500" y="68"/>
                  </a:cubicBezTo>
                  <a:cubicBezTo>
                    <a:pt x="445" y="26"/>
                    <a:pt x="374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499;p47">
              <a:extLst>
                <a:ext uri="{FF2B5EF4-FFF2-40B4-BE49-F238E27FC236}">
                  <a16:creationId xmlns:a16="http://schemas.microsoft.com/office/drawing/2014/main" id="{BFA130DB-C4D2-31EB-0B93-2769537D559D}"/>
                </a:ext>
              </a:extLst>
            </p:cNvPr>
            <p:cNvSpPr/>
            <p:nvPr/>
          </p:nvSpPr>
          <p:spPr>
            <a:xfrm>
              <a:off x="9502927" y="1267236"/>
              <a:ext cx="54680" cy="67884"/>
            </a:xfrm>
            <a:custGeom>
              <a:avLst/>
              <a:gdLst/>
              <a:ahLst/>
              <a:cxnLst/>
              <a:rect l="l" t="t" r="r" b="b"/>
              <a:pathLst>
                <a:path w="1263" h="1568" extrusionOk="0">
                  <a:moveTo>
                    <a:pt x="958" y="1"/>
                  </a:moveTo>
                  <a:cubicBezTo>
                    <a:pt x="889" y="1"/>
                    <a:pt x="818" y="26"/>
                    <a:pt x="762" y="68"/>
                  </a:cubicBezTo>
                  <a:cubicBezTo>
                    <a:pt x="310" y="401"/>
                    <a:pt x="0" y="949"/>
                    <a:pt x="0" y="1568"/>
                  </a:cubicBezTo>
                  <a:lnTo>
                    <a:pt x="1262" y="1568"/>
                  </a:lnTo>
                  <a:lnTo>
                    <a:pt x="1262" y="306"/>
                  </a:lnTo>
                  <a:cubicBezTo>
                    <a:pt x="1262" y="187"/>
                    <a:pt x="1215" y="91"/>
                    <a:pt x="1096" y="44"/>
                  </a:cubicBezTo>
                  <a:cubicBezTo>
                    <a:pt x="1056" y="14"/>
                    <a:pt x="1007" y="1"/>
                    <a:pt x="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500;p47">
              <a:extLst>
                <a:ext uri="{FF2B5EF4-FFF2-40B4-BE49-F238E27FC236}">
                  <a16:creationId xmlns:a16="http://schemas.microsoft.com/office/drawing/2014/main" id="{1CADB74A-F54B-79D0-6AB9-20B133B3E7A6}"/>
                </a:ext>
              </a:extLst>
            </p:cNvPr>
            <p:cNvSpPr/>
            <p:nvPr/>
          </p:nvSpPr>
          <p:spPr>
            <a:xfrm>
              <a:off x="9508080" y="1362917"/>
              <a:ext cx="154687" cy="122736"/>
            </a:xfrm>
            <a:custGeom>
              <a:avLst/>
              <a:gdLst/>
              <a:ahLst/>
              <a:cxnLst/>
              <a:rect l="l" t="t" r="r" b="b"/>
              <a:pathLst>
                <a:path w="3573" h="2835" extrusionOk="0">
                  <a:moveTo>
                    <a:pt x="0" y="1"/>
                  </a:moveTo>
                  <a:cubicBezTo>
                    <a:pt x="191" y="549"/>
                    <a:pt x="619" y="953"/>
                    <a:pt x="1143" y="1144"/>
                  </a:cubicBezTo>
                  <a:lnTo>
                    <a:pt x="1143" y="2763"/>
                  </a:lnTo>
                  <a:cubicBezTo>
                    <a:pt x="1358" y="2811"/>
                    <a:pt x="1572" y="2835"/>
                    <a:pt x="1786" y="2835"/>
                  </a:cubicBezTo>
                  <a:cubicBezTo>
                    <a:pt x="2001" y="2835"/>
                    <a:pt x="2215" y="2811"/>
                    <a:pt x="2429" y="2763"/>
                  </a:cubicBezTo>
                  <a:lnTo>
                    <a:pt x="2429" y="1144"/>
                  </a:lnTo>
                  <a:cubicBezTo>
                    <a:pt x="2953" y="953"/>
                    <a:pt x="3382" y="549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7" name="Freeform 10">
            <a:extLst>
              <a:ext uri="{FF2B5EF4-FFF2-40B4-BE49-F238E27FC236}">
                <a16:creationId xmlns:a16="http://schemas.microsoft.com/office/drawing/2014/main" id="{78EFD5B8-AD37-D64C-144F-F0A25611F77B}"/>
              </a:ext>
            </a:extLst>
          </p:cNvPr>
          <p:cNvSpPr/>
          <p:nvPr/>
        </p:nvSpPr>
        <p:spPr>
          <a:xfrm>
            <a:off x="14959676" y="82263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8" name="Freeform 11">
            <a:extLst>
              <a:ext uri="{FF2B5EF4-FFF2-40B4-BE49-F238E27FC236}">
                <a16:creationId xmlns:a16="http://schemas.microsoft.com/office/drawing/2014/main" id="{91EFB9F4-792B-533A-DD07-FC60B00D8598}"/>
              </a:ext>
            </a:extLst>
          </p:cNvPr>
          <p:cNvSpPr/>
          <p:nvPr/>
        </p:nvSpPr>
        <p:spPr>
          <a:xfrm>
            <a:off x="16320108" y="8057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9" name="Freeform 12">
            <a:extLst>
              <a:ext uri="{FF2B5EF4-FFF2-40B4-BE49-F238E27FC236}">
                <a16:creationId xmlns:a16="http://schemas.microsoft.com/office/drawing/2014/main" id="{32F08294-02DD-0DE9-1744-5433CF58823B}"/>
              </a:ext>
            </a:extLst>
          </p:cNvPr>
          <p:cNvSpPr/>
          <p:nvPr/>
        </p:nvSpPr>
        <p:spPr>
          <a:xfrm>
            <a:off x="13027997" y="-260142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10" name="Freeform 13">
            <a:extLst>
              <a:ext uri="{FF2B5EF4-FFF2-40B4-BE49-F238E27FC236}">
                <a16:creationId xmlns:a16="http://schemas.microsoft.com/office/drawing/2014/main" id="{F289642E-DCAB-97B7-A926-2F4CCFB452C6}"/>
              </a:ext>
            </a:extLst>
          </p:cNvPr>
          <p:cNvSpPr/>
          <p:nvPr/>
        </p:nvSpPr>
        <p:spPr>
          <a:xfrm>
            <a:off x="10532682" y="440289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633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4122" y="357113"/>
            <a:ext cx="1650418" cy="1514258"/>
          </a:xfrm>
          <a:custGeom>
            <a:avLst/>
            <a:gdLst/>
            <a:ahLst/>
            <a:cxnLst/>
            <a:rect l="l" t="t" r="r" b="b"/>
            <a:pathLst>
              <a:path w="1650418" h="1514258">
                <a:moveTo>
                  <a:pt x="0" y="0"/>
                </a:moveTo>
                <a:lnTo>
                  <a:pt x="1650417" y="0"/>
                </a:lnTo>
                <a:lnTo>
                  <a:pt x="1650417" y="1514258"/>
                </a:lnTo>
                <a:lnTo>
                  <a:pt x="0" y="151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10735967">
            <a:off x="2023800" y="6699109"/>
            <a:ext cx="14128068" cy="14948940"/>
            <a:chOff x="0" y="0"/>
            <a:chExt cx="12962831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62830" cy="13716000"/>
            </a:xfrm>
            <a:custGeom>
              <a:avLst/>
              <a:gdLst/>
              <a:ahLst/>
              <a:cxnLst/>
              <a:rect l="l" t="t" r="r" b="b"/>
              <a:pathLst>
                <a:path w="12962830" h="13716000">
                  <a:moveTo>
                    <a:pt x="6481415" y="0"/>
                  </a:moveTo>
                  <a:cubicBezTo>
                    <a:pt x="2901828" y="0"/>
                    <a:pt x="0" y="3070431"/>
                    <a:pt x="0" y="6858000"/>
                  </a:cubicBezTo>
                  <a:cubicBezTo>
                    <a:pt x="0" y="10645569"/>
                    <a:pt x="2901828" y="13716000"/>
                    <a:pt x="6481415" y="13716000"/>
                  </a:cubicBezTo>
                  <a:cubicBezTo>
                    <a:pt x="10061002" y="13716000"/>
                    <a:pt x="12962830" y="10645569"/>
                    <a:pt x="12962830" y="6858000"/>
                  </a:cubicBezTo>
                  <a:cubicBezTo>
                    <a:pt x="12962830" y="3070431"/>
                    <a:pt x="10061002" y="0"/>
                    <a:pt x="6481415" y="0"/>
                  </a:cubicBezTo>
                  <a:close/>
                </a:path>
              </a:pathLst>
            </a:custGeom>
            <a:blipFill>
              <a:blip r:embed="rId3">
                <a:alphaModFix amt="9999"/>
              </a:blip>
              <a:stretch>
                <a:fillRect l="-1066" r="-304473" b="-2832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2793" y="7397510"/>
            <a:ext cx="9202414" cy="92024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44122" y="2956723"/>
            <a:ext cx="4536757" cy="101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3"/>
              </a:lnSpc>
              <a:spcBef>
                <a:spcPct val="0"/>
              </a:spcBef>
            </a:pPr>
            <a:r>
              <a:rPr lang="en-US" sz="585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HJHJHJ;K’;K’[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03791" y="-7429500"/>
            <a:ext cx="16280417" cy="162804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5535694">
            <a:off x="-448065" y="7664183"/>
            <a:ext cx="4143362" cy="4143362"/>
          </a:xfrm>
          <a:custGeom>
            <a:avLst/>
            <a:gdLst/>
            <a:ahLst/>
            <a:cxnLst/>
            <a:rect l="l" t="t" r="r" b="b"/>
            <a:pathLst>
              <a:path w="4143362" h="4143362">
                <a:moveTo>
                  <a:pt x="0" y="0"/>
                </a:moveTo>
                <a:lnTo>
                  <a:pt x="4143362" y="0"/>
                </a:lnTo>
                <a:lnTo>
                  <a:pt x="4143362" y="4143362"/>
                </a:lnTo>
                <a:lnTo>
                  <a:pt x="0" y="4143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2156155">
            <a:off x="14739675" y="7674468"/>
            <a:ext cx="4122791" cy="4122791"/>
          </a:xfrm>
          <a:custGeom>
            <a:avLst/>
            <a:gdLst/>
            <a:ahLst/>
            <a:cxnLst/>
            <a:rect l="l" t="t" r="r" b="b"/>
            <a:pathLst>
              <a:path w="4122791" h="4122791">
                <a:moveTo>
                  <a:pt x="0" y="0"/>
                </a:moveTo>
                <a:lnTo>
                  <a:pt x="4122791" y="0"/>
                </a:lnTo>
                <a:lnTo>
                  <a:pt x="4122791" y="4122791"/>
                </a:lnTo>
                <a:lnTo>
                  <a:pt x="0" y="4122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44C8163-05BB-0803-F7F9-6A92A40A3A64}"/>
              </a:ext>
            </a:extLst>
          </p:cNvPr>
          <p:cNvSpPr/>
          <p:nvPr/>
        </p:nvSpPr>
        <p:spPr>
          <a:xfrm>
            <a:off x="14047479" y="538266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AB8458F-5268-43D6-5655-4265B84541DD}"/>
              </a:ext>
            </a:extLst>
          </p:cNvPr>
          <p:cNvSpPr/>
          <p:nvPr/>
        </p:nvSpPr>
        <p:spPr>
          <a:xfrm>
            <a:off x="15407911" y="536577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AF6B171F-5DDF-BA81-6FFC-5D5AF47E65D1}"/>
              </a:ext>
            </a:extLst>
          </p:cNvPr>
          <p:cNvSpPr/>
          <p:nvPr/>
        </p:nvSpPr>
        <p:spPr>
          <a:xfrm>
            <a:off x="12115800" y="195861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94DF6D73-DDDB-AEC8-CB85-01FA00E174C2}"/>
              </a:ext>
            </a:extLst>
          </p:cNvPr>
          <p:cNvSpPr/>
          <p:nvPr/>
        </p:nvSpPr>
        <p:spPr>
          <a:xfrm>
            <a:off x="9620485" y="896292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3" name="Google Shape;814;p59">
            <a:extLst>
              <a:ext uri="{FF2B5EF4-FFF2-40B4-BE49-F238E27FC236}">
                <a16:creationId xmlns:a16="http://schemas.microsoft.com/office/drawing/2014/main" id="{50642D43-F94F-F4E9-CAFC-CD5DFD287840}"/>
              </a:ext>
            </a:extLst>
          </p:cNvPr>
          <p:cNvSpPr/>
          <p:nvPr/>
        </p:nvSpPr>
        <p:spPr>
          <a:xfrm>
            <a:off x="995935" y="4512917"/>
            <a:ext cx="4795919" cy="1375392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94BA7DD-A32A-7A61-3F0E-E760720CBF17}"/>
              </a:ext>
            </a:extLst>
          </p:cNvPr>
          <p:cNvSpPr txBox="1"/>
          <p:nvPr/>
        </p:nvSpPr>
        <p:spPr>
          <a:xfrm>
            <a:off x="1139999" y="4687817"/>
            <a:ext cx="450779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latin typeface="gg sans"/>
              </a:rPr>
              <a:t>Omar Ghazal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3200" b="0" i="0" dirty="0">
                <a:effectLst/>
                <a:latin typeface="gg sans"/>
              </a:rPr>
              <a:t>Backend Developer</a:t>
            </a:r>
            <a:br>
              <a:rPr lang="en-US" sz="3200" dirty="0"/>
            </a:b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814;p59">
            <a:extLst>
              <a:ext uri="{FF2B5EF4-FFF2-40B4-BE49-F238E27FC236}">
                <a16:creationId xmlns:a16="http://schemas.microsoft.com/office/drawing/2014/main" id="{69C4473B-9DB6-2457-F0FF-FFC2B40B2590}"/>
              </a:ext>
            </a:extLst>
          </p:cNvPr>
          <p:cNvSpPr/>
          <p:nvPr/>
        </p:nvSpPr>
        <p:spPr>
          <a:xfrm>
            <a:off x="6583940" y="4512917"/>
            <a:ext cx="4795919" cy="1375392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B04DBEB1-CDBC-4270-78D5-CA83FBE53965}"/>
              </a:ext>
            </a:extLst>
          </p:cNvPr>
          <p:cNvSpPr txBox="1"/>
          <p:nvPr/>
        </p:nvSpPr>
        <p:spPr>
          <a:xfrm>
            <a:off x="6728004" y="4687817"/>
            <a:ext cx="450779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>
                <a:latin typeface="gg sans"/>
              </a:rPr>
              <a:t>Umair Thasleem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3200" b="0" i="0" dirty="0">
                <a:effectLst/>
                <a:latin typeface="gg sans"/>
              </a:rPr>
              <a:t>Frontend Developer</a:t>
            </a:r>
            <a:br>
              <a:rPr lang="en-US" sz="3200" dirty="0"/>
            </a:b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814;p59">
            <a:extLst>
              <a:ext uri="{FF2B5EF4-FFF2-40B4-BE49-F238E27FC236}">
                <a16:creationId xmlns:a16="http://schemas.microsoft.com/office/drawing/2014/main" id="{D809274F-06DF-6245-74E9-A4C5FF0DCE87}"/>
              </a:ext>
            </a:extLst>
          </p:cNvPr>
          <p:cNvSpPr/>
          <p:nvPr/>
        </p:nvSpPr>
        <p:spPr>
          <a:xfrm>
            <a:off x="12287637" y="4487152"/>
            <a:ext cx="4795919" cy="1375392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B73EDBB8-8D3D-236B-F110-E5F9CECCF754}"/>
              </a:ext>
            </a:extLst>
          </p:cNvPr>
          <p:cNvSpPr txBox="1"/>
          <p:nvPr/>
        </p:nvSpPr>
        <p:spPr>
          <a:xfrm>
            <a:off x="12431701" y="4662052"/>
            <a:ext cx="450779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z="3200" b="1" dirty="0" err="1">
                <a:latin typeface="gg sans"/>
              </a:rPr>
              <a:t>Abdulmohsen</a:t>
            </a:r>
            <a:r>
              <a:rPr lang="en-US" sz="3200" b="1" dirty="0">
                <a:latin typeface="gg sans"/>
              </a:rPr>
              <a:t> Saleh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3200" b="0" i="0" dirty="0">
                <a:effectLst/>
                <a:latin typeface="gg sans"/>
              </a:rPr>
              <a:t>Backend Developer</a:t>
            </a:r>
            <a:br>
              <a:rPr lang="en-US" sz="3200" dirty="0"/>
            </a:b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E106B059-31C2-3C2A-2AC2-37A1B5A7B7A6}"/>
              </a:ext>
            </a:extLst>
          </p:cNvPr>
          <p:cNvSpPr txBox="1"/>
          <p:nvPr/>
        </p:nvSpPr>
        <p:spPr>
          <a:xfrm>
            <a:off x="4345061" y="2465315"/>
            <a:ext cx="9485546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Our Team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43B50">
                <a:alpha val="100000"/>
              </a:srgbClr>
            </a:gs>
            <a:gs pos="100000">
              <a:srgbClr val="32708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118" y="4864373"/>
            <a:ext cx="2038131" cy="2542678"/>
          </a:xfrm>
          <a:custGeom>
            <a:avLst/>
            <a:gdLst/>
            <a:ahLst/>
            <a:cxnLst/>
            <a:rect l="l" t="t" r="r" b="b"/>
            <a:pathLst>
              <a:path w="2038131" h="2542678">
                <a:moveTo>
                  <a:pt x="0" y="0"/>
                </a:moveTo>
                <a:lnTo>
                  <a:pt x="2038131" y="0"/>
                </a:lnTo>
                <a:lnTo>
                  <a:pt x="2038131" y="2542678"/>
                </a:lnTo>
                <a:lnTo>
                  <a:pt x="0" y="254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77" r="-12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854884" y="4864373"/>
            <a:ext cx="2364032" cy="2705944"/>
          </a:xfrm>
          <a:custGeom>
            <a:avLst/>
            <a:gdLst/>
            <a:ahLst/>
            <a:cxnLst/>
            <a:rect l="l" t="t" r="r" b="b"/>
            <a:pathLst>
              <a:path w="2364032" h="2705944">
                <a:moveTo>
                  <a:pt x="0" y="0"/>
                </a:moveTo>
                <a:lnTo>
                  <a:pt x="2364033" y="0"/>
                </a:lnTo>
                <a:lnTo>
                  <a:pt x="2364033" y="2705944"/>
                </a:lnTo>
                <a:lnTo>
                  <a:pt x="0" y="2705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77" r="-12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1888618" y="595169"/>
            <a:ext cx="5744544" cy="1103853"/>
            <a:chOff x="0" y="0"/>
            <a:chExt cx="7659391" cy="14718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28600"/>
              <a:ext cx="7659391" cy="1437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44"/>
                </a:lnSpc>
                <a:spcBef>
                  <a:spcPct val="0"/>
                </a:spcBef>
              </a:pPr>
              <a:r>
                <a:rPr lang="en-US" sz="5888" b="1">
                  <a:solidFill>
                    <a:srgbClr val="FAFAFA"/>
                  </a:solidFill>
                  <a:latin typeface="Avenir LT Std Medium"/>
                  <a:ea typeface="Avenir LT Std Medium"/>
                  <a:cs typeface="Avenir LT Std Medium"/>
                  <a:sym typeface="Avenir LT Std Medium"/>
                </a:rPr>
                <a:t>COMPETITIONS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895409" y="172115"/>
              <a:ext cx="618254" cy="61825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C49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2233" tIns="32233" rIns="32233" bIns="32233" rtlCol="0" anchor="ctr"/>
              <a:lstStyle/>
              <a:p>
                <a:pPr algn="ctr">
                  <a:lnSpc>
                    <a:spcPts val="314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804287" y="855504"/>
              <a:ext cx="4855105" cy="616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3625"/>
                </a:lnSpc>
                <a:spcBef>
                  <a:spcPct val="0"/>
                </a:spcBef>
              </a:pPr>
              <a:r>
                <a:rPr lang="ar-EG" sz="2589" spc="-2">
                  <a:solidFill>
                    <a:srgbClr val="FAFAFA"/>
                  </a:solidFill>
                  <a:latin typeface="GE SS Two Light"/>
                  <a:ea typeface="GE SS Two Light"/>
                  <a:cs typeface="GE SS Two Light"/>
                  <a:sym typeface="GE SS Two Light"/>
                  <a:rtl/>
                </a:rPr>
                <a:t>مسابقات اليوم الهندسي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144000" y="4278528"/>
            <a:ext cx="3877634" cy="3877634"/>
          </a:xfrm>
          <a:custGeom>
            <a:avLst/>
            <a:gdLst/>
            <a:ahLst/>
            <a:cxnLst/>
            <a:rect l="l" t="t" r="r" b="b"/>
            <a:pathLst>
              <a:path w="3877634" h="3877634">
                <a:moveTo>
                  <a:pt x="0" y="0"/>
                </a:moveTo>
                <a:lnTo>
                  <a:pt x="3877634" y="0"/>
                </a:lnTo>
                <a:lnTo>
                  <a:pt x="3877634" y="3877634"/>
                </a:lnTo>
                <a:lnTo>
                  <a:pt x="0" y="387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3034951" y="5611144"/>
            <a:ext cx="4031206" cy="1508343"/>
          </a:xfrm>
          <a:custGeom>
            <a:avLst/>
            <a:gdLst/>
            <a:ahLst/>
            <a:cxnLst/>
            <a:rect l="l" t="t" r="r" b="b"/>
            <a:pathLst>
              <a:path w="4031206" h="1508343">
                <a:moveTo>
                  <a:pt x="0" y="0"/>
                </a:moveTo>
                <a:lnTo>
                  <a:pt x="4031206" y="0"/>
                </a:lnTo>
                <a:lnTo>
                  <a:pt x="4031206" y="1508343"/>
                </a:lnTo>
                <a:lnTo>
                  <a:pt x="0" y="1508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6342085" y="4644446"/>
            <a:ext cx="3140889" cy="3145797"/>
          </a:xfrm>
          <a:custGeom>
            <a:avLst/>
            <a:gdLst/>
            <a:ahLst/>
            <a:cxnLst/>
            <a:rect l="l" t="t" r="r" b="b"/>
            <a:pathLst>
              <a:path w="3140889" h="3145797">
                <a:moveTo>
                  <a:pt x="0" y="0"/>
                </a:moveTo>
                <a:lnTo>
                  <a:pt x="3140889" y="0"/>
                </a:lnTo>
                <a:lnTo>
                  <a:pt x="3140889" y="3145797"/>
                </a:lnTo>
                <a:lnTo>
                  <a:pt x="0" y="3145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6218917" y="2674056"/>
            <a:ext cx="6528115" cy="140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5"/>
              </a:lnSpc>
              <a:spcBef>
                <a:spcPct val="0"/>
              </a:spcBef>
            </a:pPr>
            <a:r>
              <a:rPr lang="en-US" sz="8253">
                <a:solidFill>
                  <a:srgbClr val="FAFAFA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Thank you...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3870" y="9031719"/>
            <a:ext cx="2860219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847"/>
              </a:lnSpc>
              <a:spcBef>
                <a:spcPct val="0"/>
              </a:spcBef>
            </a:pPr>
            <a:r>
              <a:rPr lang="ar-EG" sz="2034" spc="-2">
                <a:solidFill>
                  <a:srgbClr val="FAFAFA"/>
                </a:solidFill>
                <a:latin typeface="GE SS Two Light"/>
                <a:ea typeface="GE SS Two Light"/>
                <a:cs typeface="GE SS Two Light"/>
                <a:sym typeface="GE SS Two Light"/>
                <a:rtl/>
              </a:rPr>
              <a:t>#اليوم _الهندسي_</a:t>
            </a:r>
            <a:r>
              <a:rPr lang="en-US" sz="2034" spc="-2">
                <a:solidFill>
                  <a:srgbClr val="FAFAFA"/>
                </a:solidFill>
                <a:latin typeface="GE SS Two Light"/>
                <a:ea typeface="GE SS Two Light"/>
                <a:cs typeface="GE SS Two Light"/>
                <a:sym typeface="GE SS Two Light"/>
              </a:rPr>
              <a:t>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151</Words>
  <Application>Microsoft Office PowerPoint</Application>
  <PresentationFormat>Custom</PresentationFormat>
  <Paragraphs>44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Century Gothic Paneuropean</vt:lpstr>
      <vt:lpstr>inherit</vt:lpstr>
      <vt:lpstr>Calibri</vt:lpstr>
      <vt:lpstr>Cascadia Code SemiBold</vt:lpstr>
      <vt:lpstr>Canva Sans</vt:lpstr>
      <vt:lpstr>Century Gothic</vt:lpstr>
      <vt:lpstr>gg sans</vt:lpstr>
      <vt:lpstr>GE SS Two Light</vt:lpstr>
      <vt:lpstr>Poppins SemiBold</vt:lpstr>
      <vt:lpstr>Avenir LT Std Medium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Participant slides template</dc:title>
  <cp:lastModifiedBy>NADA ABDULLAH MFARID GHAZAL</cp:lastModifiedBy>
  <cp:revision>5</cp:revision>
  <dcterms:created xsi:type="dcterms:W3CDTF">2006-08-16T00:00:00Z</dcterms:created>
  <dcterms:modified xsi:type="dcterms:W3CDTF">2025-02-16T09:38:42Z</dcterms:modified>
  <dc:identifier>DAGbi-Ofp6M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259a66-0861-43b6-bb6a-1864f8476a8a_Enabled">
    <vt:lpwstr>true</vt:lpwstr>
  </property>
  <property fmtid="{D5CDD505-2E9C-101B-9397-08002B2CF9AE}" pid="3" name="MSIP_Label_37259a66-0861-43b6-bb6a-1864f8476a8a_SetDate">
    <vt:lpwstr>2025-02-16T09:21:59Z</vt:lpwstr>
  </property>
  <property fmtid="{D5CDD505-2E9C-101B-9397-08002B2CF9AE}" pid="4" name="MSIP_Label_37259a66-0861-43b6-bb6a-1864f8476a8a_Method">
    <vt:lpwstr>Standard</vt:lpwstr>
  </property>
  <property fmtid="{D5CDD505-2E9C-101B-9397-08002B2CF9AE}" pid="5" name="MSIP_Label_37259a66-0861-43b6-bb6a-1864f8476a8a_Name">
    <vt:lpwstr>defa4170-0d19-0005-0004-bc88714345d2</vt:lpwstr>
  </property>
  <property fmtid="{D5CDD505-2E9C-101B-9397-08002B2CF9AE}" pid="6" name="MSIP_Label_37259a66-0861-43b6-bb6a-1864f8476a8a_SiteId">
    <vt:lpwstr>e26bab4b-97e6-4754-b163-60f8237e8531</vt:lpwstr>
  </property>
  <property fmtid="{D5CDD505-2E9C-101B-9397-08002B2CF9AE}" pid="7" name="MSIP_Label_37259a66-0861-43b6-bb6a-1864f8476a8a_ActionId">
    <vt:lpwstr>c4f33699-d5d1-451b-b4c1-626c8d7eef1a</vt:lpwstr>
  </property>
  <property fmtid="{D5CDD505-2E9C-101B-9397-08002B2CF9AE}" pid="8" name="MSIP_Label_37259a66-0861-43b6-bb6a-1864f8476a8a_ContentBits">
    <vt:lpwstr>0</vt:lpwstr>
  </property>
  <property fmtid="{D5CDD505-2E9C-101B-9397-08002B2CF9AE}" pid="9" name="MSIP_Label_37259a66-0861-43b6-bb6a-1864f8476a8a_Tag">
    <vt:lpwstr>10, 3, 0, 1</vt:lpwstr>
  </property>
</Properties>
</file>